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3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</p:sldIdLst>
  <p:sldSz cy="5143500" cx="9144000"/>
  <p:notesSz cx="6858000" cy="9144000"/>
  <p:embeddedFontLst>
    <p:embeddedFont>
      <p:font typeface="Roboto Slab"/>
      <p:regular r:id="rId68"/>
      <p:bold r:id="rId69"/>
    </p:embeddedFont>
    <p:embeddedFont>
      <p:font typeface="Roboto"/>
      <p:regular r:id="rId70"/>
      <p:bold r:id="rId71"/>
      <p:italic r:id="rId72"/>
      <p:boldItalic r:id="rId73"/>
    </p:embeddedFont>
    <p:embeddedFont>
      <p:font typeface="Poppins"/>
      <p:regular r:id="rId74"/>
      <p:bold r:id="rId75"/>
      <p:italic r:id="rId76"/>
      <p:boldItalic r:id="rId77"/>
    </p:embeddedFont>
    <p:embeddedFont>
      <p:font typeface="Pacifico"/>
      <p:regular r:id="rId7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5400">
          <p15:clr>
            <a:srgbClr val="9AA0A6"/>
          </p15:clr>
        </p15:guide>
        <p15:guide id="2" orient="horz" pos="2779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B95A3BF3-C486-40E8-9340-646D3CCE1B50}">
  <a:tblStyle styleId="{B95A3BF3-C486-40E8-9340-646D3CCE1B5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5400"/>
        <p:guide pos="2779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font" Target="fonts/Roboto-boldItalic.fntdata"/><Relationship Id="rId72" Type="http://schemas.openxmlformats.org/officeDocument/2006/relationships/font" Target="fonts/Roboto-italic.fntdata"/><Relationship Id="rId31" Type="http://schemas.openxmlformats.org/officeDocument/2006/relationships/slide" Target="slides/slide25.xml"/><Relationship Id="rId75" Type="http://schemas.openxmlformats.org/officeDocument/2006/relationships/font" Target="fonts/Poppins-bold.fntdata"/><Relationship Id="rId30" Type="http://schemas.openxmlformats.org/officeDocument/2006/relationships/slide" Target="slides/slide24.xml"/><Relationship Id="rId74" Type="http://schemas.openxmlformats.org/officeDocument/2006/relationships/font" Target="fonts/Poppins-regular.fntdata"/><Relationship Id="rId33" Type="http://schemas.openxmlformats.org/officeDocument/2006/relationships/slide" Target="slides/slide27.xml"/><Relationship Id="rId77" Type="http://schemas.openxmlformats.org/officeDocument/2006/relationships/font" Target="fonts/Poppins-boldItalic.fntdata"/><Relationship Id="rId32" Type="http://schemas.openxmlformats.org/officeDocument/2006/relationships/slide" Target="slides/slide26.xml"/><Relationship Id="rId76" Type="http://schemas.openxmlformats.org/officeDocument/2006/relationships/font" Target="fonts/Poppins-italic.fntdata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78" Type="http://schemas.openxmlformats.org/officeDocument/2006/relationships/font" Target="fonts/Pacifico-regular.fntdata"/><Relationship Id="rId71" Type="http://schemas.openxmlformats.org/officeDocument/2006/relationships/font" Target="fonts/Roboto-bold.fntdata"/><Relationship Id="rId70" Type="http://schemas.openxmlformats.org/officeDocument/2006/relationships/font" Target="fonts/Roboto-regular.fntdata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20" Type="http://schemas.openxmlformats.org/officeDocument/2006/relationships/slide" Target="slides/slide14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22" Type="http://schemas.openxmlformats.org/officeDocument/2006/relationships/slide" Target="slides/slide16.xml"/><Relationship Id="rId66" Type="http://schemas.openxmlformats.org/officeDocument/2006/relationships/slide" Target="slides/slide60.xml"/><Relationship Id="rId21" Type="http://schemas.openxmlformats.org/officeDocument/2006/relationships/slide" Target="slides/slide15.xml"/><Relationship Id="rId65" Type="http://schemas.openxmlformats.org/officeDocument/2006/relationships/slide" Target="slides/slide59.xml"/><Relationship Id="rId24" Type="http://schemas.openxmlformats.org/officeDocument/2006/relationships/slide" Target="slides/slide18.xml"/><Relationship Id="rId68" Type="http://schemas.openxmlformats.org/officeDocument/2006/relationships/font" Target="fonts/RobotoSlab-regular.fntdata"/><Relationship Id="rId23" Type="http://schemas.openxmlformats.org/officeDocument/2006/relationships/slide" Target="slides/slide17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font" Target="fonts/RobotoSlab-bold.fntdata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1" name="Shape 3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2" name="Google Shape;3832;g89ec33913a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3" name="Google Shape;3833;g89ec33913a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5" name="Shape 3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6" name="Google Shape;3916;gdbf2aa7ffb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7" name="Google Shape;3917;gdbf2aa7ffb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2" name="Shape 3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3" name="Google Shape;3923;g8958649ebf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4" name="Google Shape;3924;g8958649ebf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8" name="Shape 3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9" name="Google Shape;3929;gdbf2aa7ffb_0_40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0" name="Google Shape;3930;gdbf2aa7ffb_0_40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5" name="Shape 3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6" name="Google Shape;3936;gdbf2aa7ffb_0_42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7" name="Google Shape;3937;gdbf2aa7ffb_0_42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3" name="Shape 3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4" name="Google Shape;3944;g92d0e34d1b_0_9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5" name="Google Shape;3945;g92d0e34d1b_0_9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0" name="Shape 3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1" name="Google Shape;3951;gdbf2aa7ffb_0_42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2" name="Google Shape;3952;gdbf2aa7ffb_0_42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8" name="Shape 3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9" name="Google Shape;3959;gdbf2aa7ffb_0_4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0" name="Google Shape;3960;gdbf2aa7ffb_0_4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6" name="Shape 3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7" name="Google Shape;3967;gdbf2aa7ffb_0_4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8" name="Google Shape;3968;gdbf2aa7ffb_0_4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7" name="Shape 3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8" name="Google Shape;3978;gdbf2aa7ffb_0_4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9" name="Google Shape;3979;gdbf2aa7ffb_0_4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7" name="Shape 3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8" name="Google Shape;3988;g92f94e7ad7_1_29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9" name="Google Shape;3989;g92f94e7ad7_1_29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8" name="Shape 3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9" name="Google Shape;3839;g944380d3de_0_13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0" name="Google Shape;3840;g944380d3de_0_13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6" name="Shape 3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7" name="Google Shape;3997;gdf564a8c3c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8" name="Google Shape;3998;gdf564a8c3c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9" name="Shape 4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0" name="Google Shape;4010;gdbf7aab1eb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1" name="Google Shape;4011;gdbf7aab1eb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4" name="Shape 4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5" name="Google Shape;4015;g8958649ebf_2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6" name="Google Shape;4016;g8958649ebf_2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0" name="Shape 4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1" name="Google Shape;4021;gdf564a8c3c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2" name="Google Shape;4022;gdf564a8c3c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7" name="Shape 4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8" name="Google Shape;4028;gdf564a8c3c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9" name="Google Shape;4029;gdf564a8c3c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3" name="Shape 4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4" name="Google Shape;4034;gdf564a8c3c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5" name="Google Shape;4035;gdf564a8c3c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0" name="Shape 4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1" name="Google Shape;4041;gdf564a8c3c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2" name="Google Shape;4042;gdf564a8c3c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8" name="Shape 4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9" name="Google Shape;4049;gdf564a8c3c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0" name="Google Shape;4050;gdf564a8c3c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9" name="Shape 4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0" name="Google Shape;4060;gdf564a8c3c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1" name="Google Shape;4061;gdf564a8c3c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4" name="Shape 4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5" name="Google Shape;4065;gdf564a8c3c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6" name="Google Shape;4066;gdf564a8c3c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4" name="Shape 3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5" name="Google Shape;3845;g8958649ebf_2_4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6" name="Google Shape;3846;g8958649ebf_2_4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0" name="Shape 4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1" name="Google Shape;4071;gdf564a8c3c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2" name="Google Shape;4072;gdf564a8c3c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6" name="Shape 4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7" name="Google Shape;4077;gdbf2aa7ffb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8" name="Google Shape;4078;gdbf2aa7ffb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2" name="Shape 4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3" name="Google Shape;4083;gdbf2aa7ffb_0_4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4" name="Google Shape;4084;gdbf2aa7ffb_0_4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9" name="Shape 4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0" name="Google Shape;4090;gdf564a8c3c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1" name="Google Shape;4091;gdf564a8c3c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6" name="Shape 4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Google Shape;4097;gdf564a8c3c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8" name="Google Shape;4098;gdf564a8c3c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2" name="Shape 4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3" name="Google Shape;4103;gdbf2aa7ffb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4" name="Google Shape;4104;gdbf2aa7ffb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1" name="Shape 4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2" name="Google Shape;4132;gdbf2aa7ffb_0_40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3" name="Google Shape;4133;gdbf2aa7ffb_0_40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2" name="Shape 4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3" name="Google Shape;4163;gdf564a8c3c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4" name="Google Shape;4164;gdf564a8c3c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8" name="Shape 4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9" name="Google Shape;4169;gdf564a8c3c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0" name="Google Shape;4170;gdf564a8c3c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3" name="Shape 4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4" name="Google Shape;4174;gdbf2aa7ffb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5" name="Google Shape;4175;gdbf2aa7ffb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0" name="Shape 3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1" name="Google Shape;3851;g8958649ebf_4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2" name="Google Shape;3852;g8958649ebf_4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9" name="Shape 4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0" name="Google Shape;4180;gdf564a8c3c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1" name="Google Shape;4181;gdf564a8c3c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5" name="Shape 4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6" name="Google Shape;4186;gdf564a8c3c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7" name="Google Shape;4187;gdf564a8c3c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1" name="Shape 4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2" name="Google Shape;4192;gdbf2aa7ffb_0_4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3" name="Google Shape;4193;gdbf2aa7ffb_0_4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https://miro.com/app/board/o9J_l_goegg=/</a:t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9" name="Shape 4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0" name="Google Shape;4200;gdf564a8c3c_0_1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1" name="Google Shape;4201;gdf564a8c3c_0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2" name="Shape 4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3" name="Google Shape;4213;gdf564a8c3c_0_2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4" name="Google Shape;4214;gdf564a8c3c_0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7" name="Shape 4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8" name="Google Shape;4228;gdbf2aa7ffb_0_4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9" name="Google Shape;4229;gdbf2aa7ffb_0_4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3" name="Shape 4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4" name="Google Shape;4234;gdf564a8c3c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5" name="Google Shape;4235;gdf564a8c3c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0" name="Shape 4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1" name="Google Shape;4241;gdbf2aa7ffb_0_4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2" name="Google Shape;4242;gdbf2aa7ffb_0_4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6" name="Shape 4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7" name="Google Shape;4247;gdf564a8c3c_0_1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8" name="Google Shape;4248;gdf564a8c3c_0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3" name="Shape 4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4" name="Google Shape;4254;gdbf2aa7ffb_0_4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5" name="Google Shape;4255;gdbf2aa7ffb_0_4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1" name="Shape 3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2" name="Google Shape;3862;g8b7328c4fd_0_6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3" name="Google Shape;3863;g8b7328c4fd_0_6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9" name="Shape 4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0" name="Google Shape;4260;gdf564a8c3c_0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1" name="Google Shape;4261;gdf564a8c3c_0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6" name="Shape 4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7" name="Google Shape;4267;gdbf2aa7ffb_0_4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8" name="Google Shape;4268;gdbf2aa7ffb_0_4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4" name="Shape 4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5" name="Google Shape;4275;gdbf2aa7ffb_0_4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6" name="Google Shape;4276;gdbf2aa7ffb_0_4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4" name="Shape 4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5" name="Google Shape;4285;gdbf2aa7ffb_0_42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6" name="Google Shape;4286;gdbf2aa7ffb_0_42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6" name="Shape 4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7" name="Google Shape;4297;gdbf2aa7ffb_0_42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8" name="Google Shape;4298;gdbf2aa7ffb_0_42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1" name="Shape 4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2" name="Google Shape;4312;gdbf2aa7ffb_0_4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3" name="Google Shape;4313;gdbf2aa7ffb_0_4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7" name="Shape 4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8" name="Google Shape;4318;gdbf2aa7ffb_0_42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9" name="Google Shape;4319;gdbf2aa7ffb_0_42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3" name="Shape 4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4" name="Google Shape;4324;g8958649ebf_4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5" name="Google Shape;4325;g8958649ebf_4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8" name="Shape 4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9" name="Google Shape;4329;gdf564a8c3c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0" name="Google Shape;4330;gdf564a8c3c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7" name="Shape 4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8" name="Google Shape;4338;gdbf7aab1eb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9" name="Google Shape;4339;gdbf7aab1eb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7" name="Shape 3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8" name="Google Shape;3868;gdbf7aab1eb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9" name="Google Shape;3869;gdbf7aab1eb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2" name="Shape 4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3" name="Google Shape;4343;gdbf2aa7ffb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4" name="Google Shape;4344;gdbf2aa7ffb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8" name="Shape 4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9" name="Google Shape;4349;gdf564a8c3c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0" name="Google Shape;4350;gdf564a8c3c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4" name="Shape 3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5" name="Google Shape;3875;g88f94583e1_0_2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6" name="Google Shape;3876;g88f94583e1_0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1" name="Shape 3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2" name="Google Shape;3892;gdbf2aa7ffb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3" name="Google Shape;3893;gdbf2aa7ffb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9" name="Shape 3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0" name="Google Shape;3910;gdbf7aab1eb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1" name="Google Shape;3911;gdbf7aab1eb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1"/>
        </a:soli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0" y="0"/>
            <a:ext cx="3275100" cy="5143500"/>
          </a:xfrm>
          <a:prstGeom prst="rect">
            <a:avLst/>
          </a:prstGeom>
          <a:solidFill>
            <a:srgbClr val="F95A6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" name="Google Shape;10;p2"/>
          <p:cNvGrpSpPr/>
          <p:nvPr/>
        </p:nvGrpSpPr>
        <p:grpSpPr>
          <a:xfrm>
            <a:off x="-4" y="2777442"/>
            <a:ext cx="1671850" cy="2366050"/>
            <a:chOff x="93327" y="75513"/>
            <a:chExt cx="2511793" cy="3554763"/>
          </a:xfrm>
        </p:grpSpPr>
        <p:sp>
          <p:nvSpPr>
            <p:cNvPr id="11" name="Google Shape;11;p2"/>
            <p:cNvSpPr/>
            <p:nvPr/>
          </p:nvSpPr>
          <p:spPr>
            <a:xfrm>
              <a:off x="1853540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1853540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1853540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1853540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1853540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1853540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1853540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1853540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1853540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853540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1853540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1633513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1633513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1633513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1633513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1633513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1633513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1633513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1633513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1633513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1633513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1633513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2293593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2293593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2293593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2293593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2293593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2293593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2293593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2293593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2293593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2293593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2293593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2073567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2073567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2073567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2073567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2073567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2073567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2073567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2073567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2073567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2073567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2073567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2513620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2513620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2513620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2513620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2513620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2513620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2513620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2513620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2513620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2513620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2513620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93327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93327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93327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93327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93327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93327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93327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93327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93327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93327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93327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533380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533380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533380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533380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533380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533380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533380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533380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533380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533380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533380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313353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313353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313353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313353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313353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313353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313353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313353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313353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313353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313353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973433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973433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973433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973433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973433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973433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973433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973433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973433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973433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973433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753407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753407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753407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753407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753407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753407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753407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753407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753407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753407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753407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1413487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1413487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1413487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1413487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1413487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1413487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1413487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1413487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1413487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2"/>
            <p:cNvSpPr/>
            <p:nvPr/>
          </p:nvSpPr>
          <p:spPr>
            <a:xfrm>
              <a:off x="1413487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1413487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1193460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1193460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2"/>
            <p:cNvSpPr/>
            <p:nvPr/>
          </p:nvSpPr>
          <p:spPr>
            <a:xfrm>
              <a:off x="1193460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2"/>
            <p:cNvSpPr/>
            <p:nvPr/>
          </p:nvSpPr>
          <p:spPr>
            <a:xfrm>
              <a:off x="1193460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2"/>
            <p:cNvSpPr/>
            <p:nvPr/>
          </p:nvSpPr>
          <p:spPr>
            <a:xfrm>
              <a:off x="1193460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1193460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2"/>
            <p:cNvSpPr/>
            <p:nvPr/>
          </p:nvSpPr>
          <p:spPr>
            <a:xfrm>
              <a:off x="1193460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2"/>
            <p:cNvSpPr/>
            <p:nvPr/>
          </p:nvSpPr>
          <p:spPr>
            <a:xfrm>
              <a:off x="1193460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2"/>
            <p:cNvSpPr/>
            <p:nvPr/>
          </p:nvSpPr>
          <p:spPr>
            <a:xfrm>
              <a:off x="1193460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2"/>
            <p:cNvSpPr/>
            <p:nvPr/>
          </p:nvSpPr>
          <p:spPr>
            <a:xfrm>
              <a:off x="1193460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2"/>
            <p:cNvSpPr/>
            <p:nvPr/>
          </p:nvSpPr>
          <p:spPr>
            <a:xfrm>
              <a:off x="1193460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3" name="Google Shape;143;p2"/>
          <p:cNvSpPr/>
          <p:nvPr/>
        </p:nvSpPr>
        <p:spPr>
          <a:xfrm>
            <a:off x="686443" y="865625"/>
            <a:ext cx="3956400" cy="3717300"/>
          </a:xfrm>
          <a:prstGeom prst="rect">
            <a:avLst/>
          </a:prstGeom>
          <a:solidFill>
            <a:srgbClr val="F95A6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2"/>
          <p:cNvSpPr/>
          <p:nvPr/>
        </p:nvSpPr>
        <p:spPr>
          <a:xfrm>
            <a:off x="539500" y="713225"/>
            <a:ext cx="3956400" cy="37173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2"/>
          <p:cNvSpPr/>
          <p:nvPr/>
        </p:nvSpPr>
        <p:spPr>
          <a:xfrm flipH="1">
            <a:off x="534555" y="3142248"/>
            <a:ext cx="2855700" cy="815100"/>
          </a:xfrm>
          <a:prstGeom prst="rect">
            <a:avLst/>
          </a:prstGeom>
          <a:solidFill>
            <a:srgbClr val="C2C2C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2"/>
          <p:cNvSpPr/>
          <p:nvPr/>
        </p:nvSpPr>
        <p:spPr>
          <a:xfrm flipH="1">
            <a:off x="375463" y="2995915"/>
            <a:ext cx="2855700" cy="815100"/>
          </a:xfrm>
          <a:prstGeom prst="rect">
            <a:avLst/>
          </a:prstGeom>
          <a:solidFill>
            <a:srgbClr val="F95A61"/>
          </a:solidFill>
          <a:ln cap="flat" cmpd="sng" w="2857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7" name="Google Shape;147;p2"/>
          <p:cNvGrpSpPr/>
          <p:nvPr/>
        </p:nvGrpSpPr>
        <p:grpSpPr>
          <a:xfrm>
            <a:off x="7472146" y="-8"/>
            <a:ext cx="1671850" cy="2366050"/>
            <a:chOff x="93327" y="75513"/>
            <a:chExt cx="2511793" cy="3554763"/>
          </a:xfrm>
        </p:grpSpPr>
        <p:sp>
          <p:nvSpPr>
            <p:cNvPr id="148" name="Google Shape;148;p2"/>
            <p:cNvSpPr/>
            <p:nvPr/>
          </p:nvSpPr>
          <p:spPr>
            <a:xfrm>
              <a:off x="1853540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2"/>
            <p:cNvSpPr/>
            <p:nvPr/>
          </p:nvSpPr>
          <p:spPr>
            <a:xfrm>
              <a:off x="1853540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2"/>
            <p:cNvSpPr/>
            <p:nvPr/>
          </p:nvSpPr>
          <p:spPr>
            <a:xfrm>
              <a:off x="1853540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2"/>
            <p:cNvSpPr/>
            <p:nvPr/>
          </p:nvSpPr>
          <p:spPr>
            <a:xfrm>
              <a:off x="1853540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2"/>
            <p:cNvSpPr/>
            <p:nvPr/>
          </p:nvSpPr>
          <p:spPr>
            <a:xfrm>
              <a:off x="1853540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2"/>
            <p:cNvSpPr/>
            <p:nvPr/>
          </p:nvSpPr>
          <p:spPr>
            <a:xfrm>
              <a:off x="1853540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2"/>
            <p:cNvSpPr/>
            <p:nvPr/>
          </p:nvSpPr>
          <p:spPr>
            <a:xfrm>
              <a:off x="1853540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2"/>
            <p:cNvSpPr/>
            <p:nvPr/>
          </p:nvSpPr>
          <p:spPr>
            <a:xfrm>
              <a:off x="1853540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2"/>
            <p:cNvSpPr/>
            <p:nvPr/>
          </p:nvSpPr>
          <p:spPr>
            <a:xfrm>
              <a:off x="1853540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2"/>
            <p:cNvSpPr/>
            <p:nvPr/>
          </p:nvSpPr>
          <p:spPr>
            <a:xfrm>
              <a:off x="1853540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2"/>
            <p:cNvSpPr/>
            <p:nvPr/>
          </p:nvSpPr>
          <p:spPr>
            <a:xfrm>
              <a:off x="1853540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2"/>
            <p:cNvSpPr/>
            <p:nvPr/>
          </p:nvSpPr>
          <p:spPr>
            <a:xfrm>
              <a:off x="1633513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2"/>
            <p:cNvSpPr/>
            <p:nvPr/>
          </p:nvSpPr>
          <p:spPr>
            <a:xfrm>
              <a:off x="1633513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2"/>
            <p:cNvSpPr/>
            <p:nvPr/>
          </p:nvSpPr>
          <p:spPr>
            <a:xfrm>
              <a:off x="1633513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2"/>
            <p:cNvSpPr/>
            <p:nvPr/>
          </p:nvSpPr>
          <p:spPr>
            <a:xfrm>
              <a:off x="1633513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2"/>
            <p:cNvSpPr/>
            <p:nvPr/>
          </p:nvSpPr>
          <p:spPr>
            <a:xfrm>
              <a:off x="1633513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2"/>
            <p:cNvSpPr/>
            <p:nvPr/>
          </p:nvSpPr>
          <p:spPr>
            <a:xfrm>
              <a:off x="1633513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2"/>
            <p:cNvSpPr/>
            <p:nvPr/>
          </p:nvSpPr>
          <p:spPr>
            <a:xfrm>
              <a:off x="1633513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2"/>
            <p:cNvSpPr/>
            <p:nvPr/>
          </p:nvSpPr>
          <p:spPr>
            <a:xfrm>
              <a:off x="1633513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2"/>
            <p:cNvSpPr/>
            <p:nvPr/>
          </p:nvSpPr>
          <p:spPr>
            <a:xfrm>
              <a:off x="1633513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2"/>
            <p:cNvSpPr/>
            <p:nvPr/>
          </p:nvSpPr>
          <p:spPr>
            <a:xfrm>
              <a:off x="1633513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2"/>
            <p:cNvSpPr/>
            <p:nvPr/>
          </p:nvSpPr>
          <p:spPr>
            <a:xfrm>
              <a:off x="1633513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2"/>
            <p:cNvSpPr/>
            <p:nvPr/>
          </p:nvSpPr>
          <p:spPr>
            <a:xfrm>
              <a:off x="2293593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2"/>
            <p:cNvSpPr/>
            <p:nvPr/>
          </p:nvSpPr>
          <p:spPr>
            <a:xfrm>
              <a:off x="2293593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2"/>
            <p:cNvSpPr/>
            <p:nvPr/>
          </p:nvSpPr>
          <p:spPr>
            <a:xfrm>
              <a:off x="2293593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2"/>
            <p:cNvSpPr/>
            <p:nvPr/>
          </p:nvSpPr>
          <p:spPr>
            <a:xfrm>
              <a:off x="2293593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2"/>
            <p:cNvSpPr/>
            <p:nvPr/>
          </p:nvSpPr>
          <p:spPr>
            <a:xfrm>
              <a:off x="2293593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2"/>
            <p:cNvSpPr/>
            <p:nvPr/>
          </p:nvSpPr>
          <p:spPr>
            <a:xfrm>
              <a:off x="2293593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2"/>
            <p:cNvSpPr/>
            <p:nvPr/>
          </p:nvSpPr>
          <p:spPr>
            <a:xfrm>
              <a:off x="2293593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2"/>
            <p:cNvSpPr/>
            <p:nvPr/>
          </p:nvSpPr>
          <p:spPr>
            <a:xfrm>
              <a:off x="2293593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2"/>
            <p:cNvSpPr/>
            <p:nvPr/>
          </p:nvSpPr>
          <p:spPr>
            <a:xfrm>
              <a:off x="2293593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2"/>
            <p:cNvSpPr/>
            <p:nvPr/>
          </p:nvSpPr>
          <p:spPr>
            <a:xfrm>
              <a:off x="2293593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2"/>
            <p:cNvSpPr/>
            <p:nvPr/>
          </p:nvSpPr>
          <p:spPr>
            <a:xfrm>
              <a:off x="2293593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2"/>
            <p:cNvSpPr/>
            <p:nvPr/>
          </p:nvSpPr>
          <p:spPr>
            <a:xfrm>
              <a:off x="2073567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2"/>
            <p:cNvSpPr/>
            <p:nvPr/>
          </p:nvSpPr>
          <p:spPr>
            <a:xfrm>
              <a:off x="2073567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2"/>
            <p:cNvSpPr/>
            <p:nvPr/>
          </p:nvSpPr>
          <p:spPr>
            <a:xfrm>
              <a:off x="2073567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2"/>
            <p:cNvSpPr/>
            <p:nvPr/>
          </p:nvSpPr>
          <p:spPr>
            <a:xfrm>
              <a:off x="2073567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2"/>
            <p:cNvSpPr/>
            <p:nvPr/>
          </p:nvSpPr>
          <p:spPr>
            <a:xfrm>
              <a:off x="2073567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2"/>
            <p:cNvSpPr/>
            <p:nvPr/>
          </p:nvSpPr>
          <p:spPr>
            <a:xfrm>
              <a:off x="2073567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2"/>
            <p:cNvSpPr/>
            <p:nvPr/>
          </p:nvSpPr>
          <p:spPr>
            <a:xfrm>
              <a:off x="2073567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2"/>
            <p:cNvSpPr/>
            <p:nvPr/>
          </p:nvSpPr>
          <p:spPr>
            <a:xfrm>
              <a:off x="2073567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2"/>
            <p:cNvSpPr/>
            <p:nvPr/>
          </p:nvSpPr>
          <p:spPr>
            <a:xfrm>
              <a:off x="2073567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2"/>
            <p:cNvSpPr/>
            <p:nvPr/>
          </p:nvSpPr>
          <p:spPr>
            <a:xfrm>
              <a:off x="2073567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2"/>
            <p:cNvSpPr/>
            <p:nvPr/>
          </p:nvSpPr>
          <p:spPr>
            <a:xfrm>
              <a:off x="2073567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2"/>
            <p:cNvSpPr/>
            <p:nvPr/>
          </p:nvSpPr>
          <p:spPr>
            <a:xfrm>
              <a:off x="2513620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2"/>
            <p:cNvSpPr/>
            <p:nvPr/>
          </p:nvSpPr>
          <p:spPr>
            <a:xfrm>
              <a:off x="2513620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2"/>
            <p:cNvSpPr/>
            <p:nvPr/>
          </p:nvSpPr>
          <p:spPr>
            <a:xfrm>
              <a:off x="2513620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2"/>
            <p:cNvSpPr/>
            <p:nvPr/>
          </p:nvSpPr>
          <p:spPr>
            <a:xfrm>
              <a:off x="2513620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2"/>
            <p:cNvSpPr/>
            <p:nvPr/>
          </p:nvSpPr>
          <p:spPr>
            <a:xfrm>
              <a:off x="2513620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2"/>
            <p:cNvSpPr/>
            <p:nvPr/>
          </p:nvSpPr>
          <p:spPr>
            <a:xfrm>
              <a:off x="2513620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2"/>
            <p:cNvSpPr/>
            <p:nvPr/>
          </p:nvSpPr>
          <p:spPr>
            <a:xfrm>
              <a:off x="2513620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2"/>
            <p:cNvSpPr/>
            <p:nvPr/>
          </p:nvSpPr>
          <p:spPr>
            <a:xfrm>
              <a:off x="2513620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2"/>
            <p:cNvSpPr/>
            <p:nvPr/>
          </p:nvSpPr>
          <p:spPr>
            <a:xfrm>
              <a:off x="2513620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2"/>
            <p:cNvSpPr/>
            <p:nvPr/>
          </p:nvSpPr>
          <p:spPr>
            <a:xfrm>
              <a:off x="2513620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2"/>
            <p:cNvSpPr/>
            <p:nvPr/>
          </p:nvSpPr>
          <p:spPr>
            <a:xfrm>
              <a:off x="2513620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2"/>
            <p:cNvSpPr/>
            <p:nvPr/>
          </p:nvSpPr>
          <p:spPr>
            <a:xfrm>
              <a:off x="93327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2"/>
            <p:cNvSpPr/>
            <p:nvPr/>
          </p:nvSpPr>
          <p:spPr>
            <a:xfrm>
              <a:off x="93327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2"/>
            <p:cNvSpPr/>
            <p:nvPr/>
          </p:nvSpPr>
          <p:spPr>
            <a:xfrm>
              <a:off x="93327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2"/>
            <p:cNvSpPr/>
            <p:nvPr/>
          </p:nvSpPr>
          <p:spPr>
            <a:xfrm>
              <a:off x="93327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2"/>
            <p:cNvSpPr/>
            <p:nvPr/>
          </p:nvSpPr>
          <p:spPr>
            <a:xfrm>
              <a:off x="93327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2"/>
            <p:cNvSpPr/>
            <p:nvPr/>
          </p:nvSpPr>
          <p:spPr>
            <a:xfrm>
              <a:off x="93327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2"/>
            <p:cNvSpPr/>
            <p:nvPr/>
          </p:nvSpPr>
          <p:spPr>
            <a:xfrm>
              <a:off x="93327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2"/>
            <p:cNvSpPr/>
            <p:nvPr/>
          </p:nvSpPr>
          <p:spPr>
            <a:xfrm>
              <a:off x="93327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2"/>
            <p:cNvSpPr/>
            <p:nvPr/>
          </p:nvSpPr>
          <p:spPr>
            <a:xfrm>
              <a:off x="93327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2"/>
            <p:cNvSpPr/>
            <p:nvPr/>
          </p:nvSpPr>
          <p:spPr>
            <a:xfrm>
              <a:off x="93327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2"/>
            <p:cNvSpPr/>
            <p:nvPr/>
          </p:nvSpPr>
          <p:spPr>
            <a:xfrm>
              <a:off x="93327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2"/>
            <p:cNvSpPr/>
            <p:nvPr/>
          </p:nvSpPr>
          <p:spPr>
            <a:xfrm>
              <a:off x="533380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2"/>
            <p:cNvSpPr/>
            <p:nvPr/>
          </p:nvSpPr>
          <p:spPr>
            <a:xfrm>
              <a:off x="533380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2"/>
            <p:cNvSpPr/>
            <p:nvPr/>
          </p:nvSpPr>
          <p:spPr>
            <a:xfrm>
              <a:off x="533380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2"/>
            <p:cNvSpPr/>
            <p:nvPr/>
          </p:nvSpPr>
          <p:spPr>
            <a:xfrm>
              <a:off x="533380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2"/>
            <p:cNvSpPr/>
            <p:nvPr/>
          </p:nvSpPr>
          <p:spPr>
            <a:xfrm>
              <a:off x="533380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2"/>
            <p:cNvSpPr/>
            <p:nvPr/>
          </p:nvSpPr>
          <p:spPr>
            <a:xfrm>
              <a:off x="533380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2"/>
            <p:cNvSpPr/>
            <p:nvPr/>
          </p:nvSpPr>
          <p:spPr>
            <a:xfrm>
              <a:off x="533380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2"/>
            <p:cNvSpPr/>
            <p:nvPr/>
          </p:nvSpPr>
          <p:spPr>
            <a:xfrm>
              <a:off x="533380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2"/>
            <p:cNvSpPr/>
            <p:nvPr/>
          </p:nvSpPr>
          <p:spPr>
            <a:xfrm>
              <a:off x="533380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2"/>
            <p:cNvSpPr/>
            <p:nvPr/>
          </p:nvSpPr>
          <p:spPr>
            <a:xfrm>
              <a:off x="533380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2"/>
            <p:cNvSpPr/>
            <p:nvPr/>
          </p:nvSpPr>
          <p:spPr>
            <a:xfrm>
              <a:off x="533380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2"/>
            <p:cNvSpPr/>
            <p:nvPr/>
          </p:nvSpPr>
          <p:spPr>
            <a:xfrm>
              <a:off x="313353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2"/>
            <p:cNvSpPr/>
            <p:nvPr/>
          </p:nvSpPr>
          <p:spPr>
            <a:xfrm>
              <a:off x="313353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2"/>
            <p:cNvSpPr/>
            <p:nvPr/>
          </p:nvSpPr>
          <p:spPr>
            <a:xfrm>
              <a:off x="313353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2"/>
            <p:cNvSpPr/>
            <p:nvPr/>
          </p:nvSpPr>
          <p:spPr>
            <a:xfrm>
              <a:off x="313353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2"/>
            <p:cNvSpPr/>
            <p:nvPr/>
          </p:nvSpPr>
          <p:spPr>
            <a:xfrm>
              <a:off x="313353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2"/>
            <p:cNvSpPr/>
            <p:nvPr/>
          </p:nvSpPr>
          <p:spPr>
            <a:xfrm>
              <a:off x="313353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2"/>
            <p:cNvSpPr/>
            <p:nvPr/>
          </p:nvSpPr>
          <p:spPr>
            <a:xfrm>
              <a:off x="313353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2"/>
            <p:cNvSpPr/>
            <p:nvPr/>
          </p:nvSpPr>
          <p:spPr>
            <a:xfrm>
              <a:off x="313353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2"/>
            <p:cNvSpPr/>
            <p:nvPr/>
          </p:nvSpPr>
          <p:spPr>
            <a:xfrm>
              <a:off x="313353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2"/>
            <p:cNvSpPr/>
            <p:nvPr/>
          </p:nvSpPr>
          <p:spPr>
            <a:xfrm>
              <a:off x="313353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2"/>
            <p:cNvSpPr/>
            <p:nvPr/>
          </p:nvSpPr>
          <p:spPr>
            <a:xfrm>
              <a:off x="313353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2"/>
            <p:cNvSpPr/>
            <p:nvPr/>
          </p:nvSpPr>
          <p:spPr>
            <a:xfrm>
              <a:off x="973433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2"/>
            <p:cNvSpPr/>
            <p:nvPr/>
          </p:nvSpPr>
          <p:spPr>
            <a:xfrm>
              <a:off x="973433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2"/>
            <p:cNvSpPr/>
            <p:nvPr/>
          </p:nvSpPr>
          <p:spPr>
            <a:xfrm>
              <a:off x="973433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2"/>
            <p:cNvSpPr/>
            <p:nvPr/>
          </p:nvSpPr>
          <p:spPr>
            <a:xfrm>
              <a:off x="973433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2"/>
            <p:cNvSpPr/>
            <p:nvPr/>
          </p:nvSpPr>
          <p:spPr>
            <a:xfrm>
              <a:off x="973433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2"/>
            <p:cNvSpPr/>
            <p:nvPr/>
          </p:nvSpPr>
          <p:spPr>
            <a:xfrm>
              <a:off x="973433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2"/>
            <p:cNvSpPr/>
            <p:nvPr/>
          </p:nvSpPr>
          <p:spPr>
            <a:xfrm>
              <a:off x="973433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2"/>
            <p:cNvSpPr/>
            <p:nvPr/>
          </p:nvSpPr>
          <p:spPr>
            <a:xfrm>
              <a:off x="973433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2"/>
            <p:cNvSpPr/>
            <p:nvPr/>
          </p:nvSpPr>
          <p:spPr>
            <a:xfrm>
              <a:off x="973433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2"/>
            <p:cNvSpPr/>
            <p:nvPr/>
          </p:nvSpPr>
          <p:spPr>
            <a:xfrm>
              <a:off x="973433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2"/>
            <p:cNvSpPr/>
            <p:nvPr/>
          </p:nvSpPr>
          <p:spPr>
            <a:xfrm>
              <a:off x="973433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2"/>
            <p:cNvSpPr/>
            <p:nvPr/>
          </p:nvSpPr>
          <p:spPr>
            <a:xfrm>
              <a:off x="753407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2"/>
            <p:cNvSpPr/>
            <p:nvPr/>
          </p:nvSpPr>
          <p:spPr>
            <a:xfrm>
              <a:off x="753407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2"/>
            <p:cNvSpPr/>
            <p:nvPr/>
          </p:nvSpPr>
          <p:spPr>
            <a:xfrm>
              <a:off x="753407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2"/>
            <p:cNvSpPr/>
            <p:nvPr/>
          </p:nvSpPr>
          <p:spPr>
            <a:xfrm>
              <a:off x="753407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2"/>
            <p:cNvSpPr/>
            <p:nvPr/>
          </p:nvSpPr>
          <p:spPr>
            <a:xfrm>
              <a:off x="753407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2"/>
            <p:cNvSpPr/>
            <p:nvPr/>
          </p:nvSpPr>
          <p:spPr>
            <a:xfrm>
              <a:off x="753407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2"/>
            <p:cNvSpPr/>
            <p:nvPr/>
          </p:nvSpPr>
          <p:spPr>
            <a:xfrm>
              <a:off x="753407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2"/>
            <p:cNvSpPr/>
            <p:nvPr/>
          </p:nvSpPr>
          <p:spPr>
            <a:xfrm>
              <a:off x="753407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2"/>
            <p:cNvSpPr/>
            <p:nvPr/>
          </p:nvSpPr>
          <p:spPr>
            <a:xfrm>
              <a:off x="753407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2"/>
            <p:cNvSpPr/>
            <p:nvPr/>
          </p:nvSpPr>
          <p:spPr>
            <a:xfrm>
              <a:off x="753407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2"/>
            <p:cNvSpPr/>
            <p:nvPr/>
          </p:nvSpPr>
          <p:spPr>
            <a:xfrm>
              <a:off x="753407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2"/>
            <p:cNvSpPr/>
            <p:nvPr/>
          </p:nvSpPr>
          <p:spPr>
            <a:xfrm>
              <a:off x="1413487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2"/>
            <p:cNvSpPr/>
            <p:nvPr/>
          </p:nvSpPr>
          <p:spPr>
            <a:xfrm>
              <a:off x="1413487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2"/>
            <p:cNvSpPr/>
            <p:nvPr/>
          </p:nvSpPr>
          <p:spPr>
            <a:xfrm>
              <a:off x="1413487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2"/>
            <p:cNvSpPr/>
            <p:nvPr/>
          </p:nvSpPr>
          <p:spPr>
            <a:xfrm>
              <a:off x="1413487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2"/>
            <p:cNvSpPr/>
            <p:nvPr/>
          </p:nvSpPr>
          <p:spPr>
            <a:xfrm>
              <a:off x="1413487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2"/>
            <p:cNvSpPr/>
            <p:nvPr/>
          </p:nvSpPr>
          <p:spPr>
            <a:xfrm>
              <a:off x="1413487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2"/>
            <p:cNvSpPr/>
            <p:nvPr/>
          </p:nvSpPr>
          <p:spPr>
            <a:xfrm>
              <a:off x="1413487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2"/>
            <p:cNvSpPr/>
            <p:nvPr/>
          </p:nvSpPr>
          <p:spPr>
            <a:xfrm>
              <a:off x="1413487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2"/>
            <p:cNvSpPr/>
            <p:nvPr/>
          </p:nvSpPr>
          <p:spPr>
            <a:xfrm>
              <a:off x="1413487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2"/>
            <p:cNvSpPr/>
            <p:nvPr/>
          </p:nvSpPr>
          <p:spPr>
            <a:xfrm>
              <a:off x="1413487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2"/>
            <p:cNvSpPr/>
            <p:nvPr/>
          </p:nvSpPr>
          <p:spPr>
            <a:xfrm>
              <a:off x="1413487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2"/>
            <p:cNvSpPr/>
            <p:nvPr/>
          </p:nvSpPr>
          <p:spPr>
            <a:xfrm>
              <a:off x="1193460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2"/>
            <p:cNvSpPr/>
            <p:nvPr/>
          </p:nvSpPr>
          <p:spPr>
            <a:xfrm>
              <a:off x="1193460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2"/>
            <p:cNvSpPr/>
            <p:nvPr/>
          </p:nvSpPr>
          <p:spPr>
            <a:xfrm>
              <a:off x="1193460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2"/>
            <p:cNvSpPr/>
            <p:nvPr/>
          </p:nvSpPr>
          <p:spPr>
            <a:xfrm>
              <a:off x="1193460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2"/>
            <p:cNvSpPr/>
            <p:nvPr/>
          </p:nvSpPr>
          <p:spPr>
            <a:xfrm>
              <a:off x="1193460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2"/>
            <p:cNvSpPr/>
            <p:nvPr/>
          </p:nvSpPr>
          <p:spPr>
            <a:xfrm>
              <a:off x="1193460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2"/>
            <p:cNvSpPr/>
            <p:nvPr/>
          </p:nvSpPr>
          <p:spPr>
            <a:xfrm>
              <a:off x="1193460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2"/>
            <p:cNvSpPr/>
            <p:nvPr/>
          </p:nvSpPr>
          <p:spPr>
            <a:xfrm>
              <a:off x="1193460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2"/>
            <p:cNvSpPr/>
            <p:nvPr/>
          </p:nvSpPr>
          <p:spPr>
            <a:xfrm>
              <a:off x="1193460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2"/>
            <p:cNvSpPr/>
            <p:nvPr/>
          </p:nvSpPr>
          <p:spPr>
            <a:xfrm>
              <a:off x="1193460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2"/>
            <p:cNvSpPr/>
            <p:nvPr/>
          </p:nvSpPr>
          <p:spPr>
            <a:xfrm>
              <a:off x="1193460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0" name="Google Shape;280;p2"/>
          <p:cNvSpPr txBox="1"/>
          <p:nvPr>
            <p:ph type="ctrTitle"/>
          </p:nvPr>
        </p:nvSpPr>
        <p:spPr>
          <a:xfrm>
            <a:off x="892475" y="1033400"/>
            <a:ext cx="3275100" cy="176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95A61"/>
              </a:buClr>
              <a:buSzPts val="3600"/>
              <a:buNone/>
              <a:defRPr b="1" sz="3600">
                <a:solidFill>
                  <a:srgbClr val="F95A6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b="1" sz="52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b="1" sz="52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b="1" sz="52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b="1" sz="52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b="1" sz="52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b="1" sz="52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b="1" sz="52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b="1" sz="52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81" name="Google Shape;281;p2"/>
          <p:cNvSpPr txBox="1"/>
          <p:nvPr>
            <p:ph idx="1" type="subTitle"/>
          </p:nvPr>
        </p:nvSpPr>
        <p:spPr>
          <a:xfrm>
            <a:off x="892475" y="3029100"/>
            <a:ext cx="2260200" cy="73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F95A61"/>
        </a:solidFill>
      </p:bgPr>
    </p:bg>
    <p:spTree>
      <p:nvGrpSpPr>
        <p:cNvPr id="1429" name="Shape 1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0" name="Google Shape;1430;p11"/>
          <p:cNvGrpSpPr/>
          <p:nvPr/>
        </p:nvGrpSpPr>
        <p:grpSpPr>
          <a:xfrm>
            <a:off x="-4" y="-8"/>
            <a:ext cx="1671850" cy="2366050"/>
            <a:chOff x="93327" y="75513"/>
            <a:chExt cx="2511793" cy="3554763"/>
          </a:xfrm>
        </p:grpSpPr>
        <p:sp>
          <p:nvSpPr>
            <p:cNvPr id="1431" name="Google Shape;1431;p11"/>
            <p:cNvSpPr/>
            <p:nvPr/>
          </p:nvSpPr>
          <p:spPr>
            <a:xfrm>
              <a:off x="1853540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2" name="Google Shape;1432;p11"/>
            <p:cNvSpPr/>
            <p:nvPr/>
          </p:nvSpPr>
          <p:spPr>
            <a:xfrm>
              <a:off x="1853540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3" name="Google Shape;1433;p11"/>
            <p:cNvSpPr/>
            <p:nvPr/>
          </p:nvSpPr>
          <p:spPr>
            <a:xfrm>
              <a:off x="1853540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4" name="Google Shape;1434;p11"/>
            <p:cNvSpPr/>
            <p:nvPr/>
          </p:nvSpPr>
          <p:spPr>
            <a:xfrm>
              <a:off x="1853540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5" name="Google Shape;1435;p11"/>
            <p:cNvSpPr/>
            <p:nvPr/>
          </p:nvSpPr>
          <p:spPr>
            <a:xfrm>
              <a:off x="1853540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6" name="Google Shape;1436;p11"/>
            <p:cNvSpPr/>
            <p:nvPr/>
          </p:nvSpPr>
          <p:spPr>
            <a:xfrm>
              <a:off x="1853540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7" name="Google Shape;1437;p11"/>
            <p:cNvSpPr/>
            <p:nvPr/>
          </p:nvSpPr>
          <p:spPr>
            <a:xfrm>
              <a:off x="1853540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8" name="Google Shape;1438;p11"/>
            <p:cNvSpPr/>
            <p:nvPr/>
          </p:nvSpPr>
          <p:spPr>
            <a:xfrm>
              <a:off x="1853540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9" name="Google Shape;1439;p11"/>
            <p:cNvSpPr/>
            <p:nvPr/>
          </p:nvSpPr>
          <p:spPr>
            <a:xfrm>
              <a:off x="1853540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0" name="Google Shape;1440;p11"/>
            <p:cNvSpPr/>
            <p:nvPr/>
          </p:nvSpPr>
          <p:spPr>
            <a:xfrm>
              <a:off x="1853540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1" name="Google Shape;1441;p11"/>
            <p:cNvSpPr/>
            <p:nvPr/>
          </p:nvSpPr>
          <p:spPr>
            <a:xfrm>
              <a:off x="1853540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2" name="Google Shape;1442;p11"/>
            <p:cNvSpPr/>
            <p:nvPr/>
          </p:nvSpPr>
          <p:spPr>
            <a:xfrm>
              <a:off x="1633513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3" name="Google Shape;1443;p11"/>
            <p:cNvSpPr/>
            <p:nvPr/>
          </p:nvSpPr>
          <p:spPr>
            <a:xfrm>
              <a:off x="1633513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4" name="Google Shape;1444;p11"/>
            <p:cNvSpPr/>
            <p:nvPr/>
          </p:nvSpPr>
          <p:spPr>
            <a:xfrm>
              <a:off x="1633513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5" name="Google Shape;1445;p11"/>
            <p:cNvSpPr/>
            <p:nvPr/>
          </p:nvSpPr>
          <p:spPr>
            <a:xfrm>
              <a:off x="1633513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6" name="Google Shape;1446;p11"/>
            <p:cNvSpPr/>
            <p:nvPr/>
          </p:nvSpPr>
          <p:spPr>
            <a:xfrm>
              <a:off x="1633513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7" name="Google Shape;1447;p11"/>
            <p:cNvSpPr/>
            <p:nvPr/>
          </p:nvSpPr>
          <p:spPr>
            <a:xfrm>
              <a:off x="1633513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8" name="Google Shape;1448;p11"/>
            <p:cNvSpPr/>
            <p:nvPr/>
          </p:nvSpPr>
          <p:spPr>
            <a:xfrm>
              <a:off x="1633513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9" name="Google Shape;1449;p11"/>
            <p:cNvSpPr/>
            <p:nvPr/>
          </p:nvSpPr>
          <p:spPr>
            <a:xfrm>
              <a:off x="1633513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0" name="Google Shape;1450;p11"/>
            <p:cNvSpPr/>
            <p:nvPr/>
          </p:nvSpPr>
          <p:spPr>
            <a:xfrm>
              <a:off x="1633513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1" name="Google Shape;1451;p11"/>
            <p:cNvSpPr/>
            <p:nvPr/>
          </p:nvSpPr>
          <p:spPr>
            <a:xfrm>
              <a:off x="1633513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2" name="Google Shape;1452;p11"/>
            <p:cNvSpPr/>
            <p:nvPr/>
          </p:nvSpPr>
          <p:spPr>
            <a:xfrm>
              <a:off x="1633513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3" name="Google Shape;1453;p11"/>
            <p:cNvSpPr/>
            <p:nvPr/>
          </p:nvSpPr>
          <p:spPr>
            <a:xfrm>
              <a:off x="2293593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4" name="Google Shape;1454;p11"/>
            <p:cNvSpPr/>
            <p:nvPr/>
          </p:nvSpPr>
          <p:spPr>
            <a:xfrm>
              <a:off x="2293593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5" name="Google Shape;1455;p11"/>
            <p:cNvSpPr/>
            <p:nvPr/>
          </p:nvSpPr>
          <p:spPr>
            <a:xfrm>
              <a:off x="2293593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6" name="Google Shape;1456;p11"/>
            <p:cNvSpPr/>
            <p:nvPr/>
          </p:nvSpPr>
          <p:spPr>
            <a:xfrm>
              <a:off x="2293593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7" name="Google Shape;1457;p11"/>
            <p:cNvSpPr/>
            <p:nvPr/>
          </p:nvSpPr>
          <p:spPr>
            <a:xfrm>
              <a:off x="2293593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8" name="Google Shape;1458;p11"/>
            <p:cNvSpPr/>
            <p:nvPr/>
          </p:nvSpPr>
          <p:spPr>
            <a:xfrm>
              <a:off x="2293593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9" name="Google Shape;1459;p11"/>
            <p:cNvSpPr/>
            <p:nvPr/>
          </p:nvSpPr>
          <p:spPr>
            <a:xfrm>
              <a:off x="2293593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0" name="Google Shape;1460;p11"/>
            <p:cNvSpPr/>
            <p:nvPr/>
          </p:nvSpPr>
          <p:spPr>
            <a:xfrm>
              <a:off x="2293593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1" name="Google Shape;1461;p11"/>
            <p:cNvSpPr/>
            <p:nvPr/>
          </p:nvSpPr>
          <p:spPr>
            <a:xfrm>
              <a:off x="2293593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2" name="Google Shape;1462;p11"/>
            <p:cNvSpPr/>
            <p:nvPr/>
          </p:nvSpPr>
          <p:spPr>
            <a:xfrm>
              <a:off x="2293593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3" name="Google Shape;1463;p11"/>
            <p:cNvSpPr/>
            <p:nvPr/>
          </p:nvSpPr>
          <p:spPr>
            <a:xfrm>
              <a:off x="2293593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4" name="Google Shape;1464;p11"/>
            <p:cNvSpPr/>
            <p:nvPr/>
          </p:nvSpPr>
          <p:spPr>
            <a:xfrm>
              <a:off x="2073567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5" name="Google Shape;1465;p11"/>
            <p:cNvSpPr/>
            <p:nvPr/>
          </p:nvSpPr>
          <p:spPr>
            <a:xfrm>
              <a:off x="2073567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6" name="Google Shape;1466;p11"/>
            <p:cNvSpPr/>
            <p:nvPr/>
          </p:nvSpPr>
          <p:spPr>
            <a:xfrm>
              <a:off x="2073567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7" name="Google Shape;1467;p11"/>
            <p:cNvSpPr/>
            <p:nvPr/>
          </p:nvSpPr>
          <p:spPr>
            <a:xfrm>
              <a:off x="2073567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8" name="Google Shape;1468;p11"/>
            <p:cNvSpPr/>
            <p:nvPr/>
          </p:nvSpPr>
          <p:spPr>
            <a:xfrm>
              <a:off x="2073567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9" name="Google Shape;1469;p11"/>
            <p:cNvSpPr/>
            <p:nvPr/>
          </p:nvSpPr>
          <p:spPr>
            <a:xfrm>
              <a:off x="2073567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0" name="Google Shape;1470;p11"/>
            <p:cNvSpPr/>
            <p:nvPr/>
          </p:nvSpPr>
          <p:spPr>
            <a:xfrm>
              <a:off x="2073567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1" name="Google Shape;1471;p11"/>
            <p:cNvSpPr/>
            <p:nvPr/>
          </p:nvSpPr>
          <p:spPr>
            <a:xfrm>
              <a:off x="2073567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2" name="Google Shape;1472;p11"/>
            <p:cNvSpPr/>
            <p:nvPr/>
          </p:nvSpPr>
          <p:spPr>
            <a:xfrm>
              <a:off x="2073567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3" name="Google Shape;1473;p11"/>
            <p:cNvSpPr/>
            <p:nvPr/>
          </p:nvSpPr>
          <p:spPr>
            <a:xfrm>
              <a:off x="2073567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4" name="Google Shape;1474;p11"/>
            <p:cNvSpPr/>
            <p:nvPr/>
          </p:nvSpPr>
          <p:spPr>
            <a:xfrm>
              <a:off x="2073567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5" name="Google Shape;1475;p11"/>
            <p:cNvSpPr/>
            <p:nvPr/>
          </p:nvSpPr>
          <p:spPr>
            <a:xfrm>
              <a:off x="2513620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11"/>
            <p:cNvSpPr/>
            <p:nvPr/>
          </p:nvSpPr>
          <p:spPr>
            <a:xfrm>
              <a:off x="2513620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7" name="Google Shape;1477;p11"/>
            <p:cNvSpPr/>
            <p:nvPr/>
          </p:nvSpPr>
          <p:spPr>
            <a:xfrm>
              <a:off x="2513620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8" name="Google Shape;1478;p11"/>
            <p:cNvSpPr/>
            <p:nvPr/>
          </p:nvSpPr>
          <p:spPr>
            <a:xfrm>
              <a:off x="2513620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9" name="Google Shape;1479;p11"/>
            <p:cNvSpPr/>
            <p:nvPr/>
          </p:nvSpPr>
          <p:spPr>
            <a:xfrm>
              <a:off x="2513620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0" name="Google Shape;1480;p11"/>
            <p:cNvSpPr/>
            <p:nvPr/>
          </p:nvSpPr>
          <p:spPr>
            <a:xfrm>
              <a:off x="2513620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1" name="Google Shape;1481;p11"/>
            <p:cNvSpPr/>
            <p:nvPr/>
          </p:nvSpPr>
          <p:spPr>
            <a:xfrm>
              <a:off x="2513620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11"/>
            <p:cNvSpPr/>
            <p:nvPr/>
          </p:nvSpPr>
          <p:spPr>
            <a:xfrm>
              <a:off x="2513620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3" name="Google Shape;1483;p11"/>
            <p:cNvSpPr/>
            <p:nvPr/>
          </p:nvSpPr>
          <p:spPr>
            <a:xfrm>
              <a:off x="2513620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4" name="Google Shape;1484;p11"/>
            <p:cNvSpPr/>
            <p:nvPr/>
          </p:nvSpPr>
          <p:spPr>
            <a:xfrm>
              <a:off x="2513620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5" name="Google Shape;1485;p11"/>
            <p:cNvSpPr/>
            <p:nvPr/>
          </p:nvSpPr>
          <p:spPr>
            <a:xfrm>
              <a:off x="2513620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6" name="Google Shape;1486;p11"/>
            <p:cNvSpPr/>
            <p:nvPr/>
          </p:nvSpPr>
          <p:spPr>
            <a:xfrm>
              <a:off x="93327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7" name="Google Shape;1487;p11"/>
            <p:cNvSpPr/>
            <p:nvPr/>
          </p:nvSpPr>
          <p:spPr>
            <a:xfrm>
              <a:off x="93327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8" name="Google Shape;1488;p11"/>
            <p:cNvSpPr/>
            <p:nvPr/>
          </p:nvSpPr>
          <p:spPr>
            <a:xfrm>
              <a:off x="93327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9" name="Google Shape;1489;p11"/>
            <p:cNvSpPr/>
            <p:nvPr/>
          </p:nvSpPr>
          <p:spPr>
            <a:xfrm>
              <a:off x="93327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11"/>
            <p:cNvSpPr/>
            <p:nvPr/>
          </p:nvSpPr>
          <p:spPr>
            <a:xfrm>
              <a:off x="93327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1" name="Google Shape;1491;p11"/>
            <p:cNvSpPr/>
            <p:nvPr/>
          </p:nvSpPr>
          <p:spPr>
            <a:xfrm>
              <a:off x="93327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2" name="Google Shape;1492;p11"/>
            <p:cNvSpPr/>
            <p:nvPr/>
          </p:nvSpPr>
          <p:spPr>
            <a:xfrm>
              <a:off x="93327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3" name="Google Shape;1493;p11"/>
            <p:cNvSpPr/>
            <p:nvPr/>
          </p:nvSpPr>
          <p:spPr>
            <a:xfrm>
              <a:off x="93327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4" name="Google Shape;1494;p11"/>
            <p:cNvSpPr/>
            <p:nvPr/>
          </p:nvSpPr>
          <p:spPr>
            <a:xfrm>
              <a:off x="93327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11"/>
            <p:cNvSpPr/>
            <p:nvPr/>
          </p:nvSpPr>
          <p:spPr>
            <a:xfrm>
              <a:off x="93327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6" name="Google Shape;1496;p11"/>
            <p:cNvSpPr/>
            <p:nvPr/>
          </p:nvSpPr>
          <p:spPr>
            <a:xfrm>
              <a:off x="93327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7" name="Google Shape;1497;p11"/>
            <p:cNvSpPr/>
            <p:nvPr/>
          </p:nvSpPr>
          <p:spPr>
            <a:xfrm>
              <a:off x="533380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8" name="Google Shape;1498;p11"/>
            <p:cNvSpPr/>
            <p:nvPr/>
          </p:nvSpPr>
          <p:spPr>
            <a:xfrm>
              <a:off x="533380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9" name="Google Shape;1499;p11"/>
            <p:cNvSpPr/>
            <p:nvPr/>
          </p:nvSpPr>
          <p:spPr>
            <a:xfrm>
              <a:off x="533380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0" name="Google Shape;1500;p11"/>
            <p:cNvSpPr/>
            <p:nvPr/>
          </p:nvSpPr>
          <p:spPr>
            <a:xfrm>
              <a:off x="533380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1" name="Google Shape;1501;p11"/>
            <p:cNvSpPr/>
            <p:nvPr/>
          </p:nvSpPr>
          <p:spPr>
            <a:xfrm>
              <a:off x="533380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2" name="Google Shape;1502;p11"/>
            <p:cNvSpPr/>
            <p:nvPr/>
          </p:nvSpPr>
          <p:spPr>
            <a:xfrm>
              <a:off x="533380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3" name="Google Shape;1503;p11"/>
            <p:cNvSpPr/>
            <p:nvPr/>
          </p:nvSpPr>
          <p:spPr>
            <a:xfrm>
              <a:off x="533380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4" name="Google Shape;1504;p11"/>
            <p:cNvSpPr/>
            <p:nvPr/>
          </p:nvSpPr>
          <p:spPr>
            <a:xfrm>
              <a:off x="533380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5" name="Google Shape;1505;p11"/>
            <p:cNvSpPr/>
            <p:nvPr/>
          </p:nvSpPr>
          <p:spPr>
            <a:xfrm>
              <a:off x="533380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6" name="Google Shape;1506;p11"/>
            <p:cNvSpPr/>
            <p:nvPr/>
          </p:nvSpPr>
          <p:spPr>
            <a:xfrm>
              <a:off x="533380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7" name="Google Shape;1507;p11"/>
            <p:cNvSpPr/>
            <p:nvPr/>
          </p:nvSpPr>
          <p:spPr>
            <a:xfrm>
              <a:off x="533380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8" name="Google Shape;1508;p11"/>
            <p:cNvSpPr/>
            <p:nvPr/>
          </p:nvSpPr>
          <p:spPr>
            <a:xfrm>
              <a:off x="313353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9" name="Google Shape;1509;p11"/>
            <p:cNvSpPr/>
            <p:nvPr/>
          </p:nvSpPr>
          <p:spPr>
            <a:xfrm>
              <a:off x="313353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0" name="Google Shape;1510;p11"/>
            <p:cNvSpPr/>
            <p:nvPr/>
          </p:nvSpPr>
          <p:spPr>
            <a:xfrm>
              <a:off x="313353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1" name="Google Shape;1511;p11"/>
            <p:cNvSpPr/>
            <p:nvPr/>
          </p:nvSpPr>
          <p:spPr>
            <a:xfrm>
              <a:off x="313353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2" name="Google Shape;1512;p11"/>
            <p:cNvSpPr/>
            <p:nvPr/>
          </p:nvSpPr>
          <p:spPr>
            <a:xfrm>
              <a:off x="313353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3" name="Google Shape;1513;p11"/>
            <p:cNvSpPr/>
            <p:nvPr/>
          </p:nvSpPr>
          <p:spPr>
            <a:xfrm>
              <a:off x="313353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4" name="Google Shape;1514;p11"/>
            <p:cNvSpPr/>
            <p:nvPr/>
          </p:nvSpPr>
          <p:spPr>
            <a:xfrm>
              <a:off x="313353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5" name="Google Shape;1515;p11"/>
            <p:cNvSpPr/>
            <p:nvPr/>
          </p:nvSpPr>
          <p:spPr>
            <a:xfrm>
              <a:off x="313353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6" name="Google Shape;1516;p11"/>
            <p:cNvSpPr/>
            <p:nvPr/>
          </p:nvSpPr>
          <p:spPr>
            <a:xfrm>
              <a:off x="313353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7" name="Google Shape;1517;p11"/>
            <p:cNvSpPr/>
            <p:nvPr/>
          </p:nvSpPr>
          <p:spPr>
            <a:xfrm>
              <a:off x="313353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8" name="Google Shape;1518;p11"/>
            <p:cNvSpPr/>
            <p:nvPr/>
          </p:nvSpPr>
          <p:spPr>
            <a:xfrm>
              <a:off x="313353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9" name="Google Shape;1519;p11"/>
            <p:cNvSpPr/>
            <p:nvPr/>
          </p:nvSpPr>
          <p:spPr>
            <a:xfrm>
              <a:off x="973433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0" name="Google Shape;1520;p11"/>
            <p:cNvSpPr/>
            <p:nvPr/>
          </p:nvSpPr>
          <p:spPr>
            <a:xfrm>
              <a:off x="973433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1" name="Google Shape;1521;p11"/>
            <p:cNvSpPr/>
            <p:nvPr/>
          </p:nvSpPr>
          <p:spPr>
            <a:xfrm>
              <a:off x="973433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2" name="Google Shape;1522;p11"/>
            <p:cNvSpPr/>
            <p:nvPr/>
          </p:nvSpPr>
          <p:spPr>
            <a:xfrm>
              <a:off x="973433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3" name="Google Shape;1523;p11"/>
            <p:cNvSpPr/>
            <p:nvPr/>
          </p:nvSpPr>
          <p:spPr>
            <a:xfrm>
              <a:off x="973433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4" name="Google Shape;1524;p11"/>
            <p:cNvSpPr/>
            <p:nvPr/>
          </p:nvSpPr>
          <p:spPr>
            <a:xfrm>
              <a:off x="973433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5" name="Google Shape;1525;p11"/>
            <p:cNvSpPr/>
            <p:nvPr/>
          </p:nvSpPr>
          <p:spPr>
            <a:xfrm>
              <a:off x="973433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6" name="Google Shape;1526;p11"/>
            <p:cNvSpPr/>
            <p:nvPr/>
          </p:nvSpPr>
          <p:spPr>
            <a:xfrm>
              <a:off x="973433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7" name="Google Shape;1527;p11"/>
            <p:cNvSpPr/>
            <p:nvPr/>
          </p:nvSpPr>
          <p:spPr>
            <a:xfrm>
              <a:off x="973433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8" name="Google Shape;1528;p11"/>
            <p:cNvSpPr/>
            <p:nvPr/>
          </p:nvSpPr>
          <p:spPr>
            <a:xfrm>
              <a:off x="973433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9" name="Google Shape;1529;p11"/>
            <p:cNvSpPr/>
            <p:nvPr/>
          </p:nvSpPr>
          <p:spPr>
            <a:xfrm>
              <a:off x="973433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0" name="Google Shape;1530;p11"/>
            <p:cNvSpPr/>
            <p:nvPr/>
          </p:nvSpPr>
          <p:spPr>
            <a:xfrm>
              <a:off x="753407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1" name="Google Shape;1531;p11"/>
            <p:cNvSpPr/>
            <p:nvPr/>
          </p:nvSpPr>
          <p:spPr>
            <a:xfrm>
              <a:off x="753407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2" name="Google Shape;1532;p11"/>
            <p:cNvSpPr/>
            <p:nvPr/>
          </p:nvSpPr>
          <p:spPr>
            <a:xfrm>
              <a:off x="753407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3" name="Google Shape;1533;p11"/>
            <p:cNvSpPr/>
            <p:nvPr/>
          </p:nvSpPr>
          <p:spPr>
            <a:xfrm>
              <a:off x="753407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4" name="Google Shape;1534;p11"/>
            <p:cNvSpPr/>
            <p:nvPr/>
          </p:nvSpPr>
          <p:spPr>
            <a:xfrm>
              <a:off x="753407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5" name="Google Shape;1535;p11"/>
            <p:cNvSpPr/>
            <p:nvPr/>
          </p:nvSpPr>
          <p:spPr>
            <a:xfrm>
              <a:off x="753407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6" name="Google Shape;1536;p11"/>
            <p:cNvSpPr/>
            <p:nvPr/>
          </p:nvSpPr>
          <p:spPr>
            <a:xfrm>
              <a:off x="753407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7" name="Google Shape;1537;p11"/>
            <p:cNvSpPr/>
            <p:nvPr/>
          </p:nvSpPr>
          <p:spPr>
            <a:xfrm>
              <a:off x="753407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8" name="Google Shape;1538;p11"/>
            <p:cNvSpPr/>
            <p:nvPr/>
          </p:nvSpPr>
          <p:spPr>
            <a:xfrm>
              <a:off x="753407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9" name="Google Shape;1539;p11"/>
            <p:cNvSpPr/>
            <p:nvPr/>
          </p:nvSpPr>
          <p:spPr>
            <a:xfrm>
              <a:off x="753407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0" name="Google Shape;1540;p11"/>
            <p:cNvSpPr/>
            <p:nvPr/>
          </p:nvSpPr>
          <p:spPr>
            <a:xfrm>
              <a:off x="753407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1" name="Google Shape;1541;p11"/>
            <p:cNvSpPr/>
            <p:nvPr/>
          </p:nvSpPr>
          <p:spPr>
            <a:xfrm>
              <a:off x="1413487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2" name="Google Shape;1542;p11"/>
            <p:cNvSpPr/>
            <p:nvPr/>
          </p:nvSpPr>
          <p:spPr>
            <a:xfrm>
              <a:off x="1413487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3" name="Google Shape;1543;p11"/>
            <p:cNvSpPr/>
            <p:nvPr/>
          </p:nvSpPr>
          <p:spPr>
            <a:xfrm>
              <a:off x="1413487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4" name="Google Shape;1544;p11"/>
            <p:cNvSpPr/>
            <p:nvPr/>
          </p:nvSpPr>
          <p:spPr>
            <a:xfrm>
              <a:off x="1413487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5" name="Google Shape;1545;p11"/>
            <p:cNvSpPr/>
            <p:nvPr/>
          </p:nvSpPr>
          <p:spPr>
            <a:xfrm>
              <a:off x="1413487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6" name="Google Shape;1546;p11"/>
            <p:cNvSpPr/>
            <p:nvPr/>
          </p:nvSpPr>
          <p:spPr>
            <a:xfrm>
              <a:off x="1413487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7" name="Google Shape;1547;p11"/>
            <p:cNvSpPr/>
            <p:nvPr/>
          </p:nvSpPr>
          <p:spPr>
            <a:xfrm>
              <a:off x="1413487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8" name="Google Shape;1548;p11"/>
            <p:cNvSpPr/>
            <p:nvPr/>
          </p:nvSpPr>
          <p:spPr>
            <a:xfrm>
              <a:off x="1413487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9" name="Google Shape;1549;p11"/>
            <p:cNvSpPr/>
            <p:nvPr/>
          </p:nvSpPr>
          <p:spPr>
            <a:xfrm>
              <a:off x="1413487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0" name="Google Shape;1550;p11"/>
            <p:cNvSpPr/>
            <p:nvPr/>
          </p:nvSpPr>
          <p:spPr>
            <a:xfrm>
              <a:off x="1413487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1" name="Google Shape;1551;p11"/>
            <p:cNvSpPr/>
            <p:nvPr/>
          </p:nvSpPr>
          <p:spPr>
            <a:xfrm>
              <a:off x="1413487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2" name="Google Shape;1552;p11"/>
            <p:cNvSpPr/>
            <p:nvPr/>
          </p:nvSpPr>
          <p:spPr>
            <a:xfrm>
              <a:off x="1193460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3" name="Google Shape;1553;p11"/>
            <p:cNvSpPr/>
            <p:nvPr/>
          </p:nvSpPr>
          <p:spPr>
            <a:xfrm>
              <a:off x="1193460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4" name="Google Shape;1554;p11"/>
            <p:cNvSpPr/>
            <p:nvPr/>
          </p:nvSpPr>
          <p:spPr>
            <a:xfrm>
              <a:off x="1193460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5" name="Google Shape;1555;p11"/>
            <p:cNvSpPr/>
            <p:nvPr/>
          </p:nvSpPr>
          <p:spPr>
            <a:xfrm>
              <a:off x="1193460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6" name="Google Shape;1556;p11"/>
            <p:cNvSpPr/>
            <p:nvPr/>
          </p:nvSpPr>
          <p:spPr>
            <a:xfrm>
              <a:off x="1193460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7" name="Google Shape;1557;p11"/>
            <p:cNvSpPr/>
            <p:nvPr/>
          </p:nvSpPr>
          <p:spPr>
            <a:xfrm>
              <a:off x="1193460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8" name="Google Shape;1558;p11"/>
            <p:cNvSpPr/>
            <p:nvPr/>
          </p:nvSpPr>
          <p:spPr>
            <a:xfrm>
              <a:off x="1193460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9" name="Google Shape;1559;p11"/>
            <p:cNvSpPr/>
            <p:nvPr/>
          </p:nvSpPr>
          <p:spPr>
            <a:xfrm>
              <a:off x="1193460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0" name="Google Shape;1560;p11"/>
            <p:cNvSpPr/>
            <p:nvPr/>
          </p:nvSpPr>
          <p:spPr>
            <a:xfrm>
              <a:off x="1193460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1" name="Google Shape;1561;p11"/>
            <p:cNvSpPr/>
            <p:nvPr/>
          </p:nvSpPr>
          <p:spPr>
            <a:xfrm>
              <a:off x="1193460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2" name="Google Shape;1562;p11"/>
            <p:cNvSpPr/>
            <p:nvPr/>
          </p:nvSpPr>
          <p:spPr>
            <a:xfrm>
              <a:off x="1193460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63" name="Google Shape;1563;p11"/>
          <p:cNvGrpSpPr/>
          <p:nvPr/>
        </p:nvGrpSpPr>
        <p:grpSpPr>
          <a:xfrm>
            <a:off x="7472146" y="2777567"/>
            <a:ext cx="1671850" cy="2366050"/>
            <a:chOff x="93327" y="75513"/>
            <a:chExt cx="2511793" cy="3554763"/>
          </a:xfrm>
        </p:grpSpPr>
        <p:sp>
          <p:nvSpPr>
            <p:cNvPr id="1564" name="Google Shape;1564;p11"/>
            <p:cNvSpPr/>
            <p:nvPr/>
          </p:nvSpPr>
          <p:spPr>
            <a:xfrm>
              <a:off x="1853540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5" name="Google Shape;1565;p11"/>
            <p:cNvSpPr/>
            <p:nvPr/>
          </p:nvSpPr>
          <p:spPr>
            <a:xfrm>
              <a:off x="1853540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6" name="Google Shape;1566;p11"/>
            <p:cNvSpPr/>
            <p:nvPr/>
          </p:nvSpPr>
          <p:spPr>
            <a:xfrm>
              <a:off x="1853540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7" name="Google Shape;1567;p11"/>
            <p:cNvSpPr/>
            <p:nvPr/>
          </p:nvSpPr>
          <p:spPr>
            <a:xfrm>
              <a:off x="1853540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8" name="Google Shape;1568;p11"/>
            <p:cNvSpPr/>
            <p:nvPr/>
          </p:nvSpPr>
          <p:spPr>
            <a:xfrm>
              <a:off x="1853540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9" name="Google Shape;1569;p11"/>
            <p:cNvSpPr/>
            <p:nvPr/>
          </p:nvSpPr>
          <p:spPr>
            <a:xfrm>
              <a:off x="1853540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0" name="Google Shape;1570;p11"/>
            <p:cNvSpPr/>
            <p:nvPr/>
          </p:nvSpPr>
          <p:spPr>
            <a:xfrm>
              <a:off x="1853540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1" name="Google Shape;1571;p11"/>
            <p:cNvSpPr/>
            <p:nvPr/>
          </p:nvSpPr>
          <p:spPr>
            <a:xfrm>
              <a:off x="1853540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2" name="Google Shape;1572;p11"/>
            <p:cNvSpPr/>
            <p:nvPr/>
          </p:nvSpPr>
          <p:spPr>
            <a:xfrm>
              <a:off x="1853540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3" name="Google Shape;1573;p11"/>
            <p:cNvSpPr/>
            <p:nvPr/>
          </p:nvSpPr>
          <p:spPr>
            <a:xfrm>
              <a:off x="1853540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4" name="Google Shape;1574;p11"/>
            <p:cNvSpPr/>
            <p:nvPr/>
          </p:nvSpPr>
          <p:spPr>
            <a:xfrm>
              <a:off x="1853540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5" name="Google Shape;1575;p11"/>
            <p:cNvSpPr/>
            <p:nvPr/>
          </p:nvSpPr>
          <p:spPr>
            <a:xfrm>
              <a:off x="1633513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6" name="Google Shape;1576;p11"/>
            <p:cNvSpPr/>
            <p:nvPr/>
          </p:nvSpPr>
          <p:spPr>
            <a:xfrm>
              <a:off x="1633513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7" name="Google Shape;1577;p11"/>
            <p:cNvSpPr/>
            <p:nvPr/>
          </p:nvSpPr>
          <p:spPr>
            <a:xfrm>
              <a:off x="1633513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8" name="Google Shape;1578;p11"/>
            <p:cNvSpPr/>
            <p:nvPr/>
          </p:nvSpPr>
          <p:spPr>
            <a:xfrm>
              <a:off x="1633513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9" name="Google Shape;1579;p11"/>
            <p:cNvSpPr/>
            <p:nvPr/>
          </p:nvSpPr>
          <p:spPr>
            <a:xfrm>
              <a:off x="1633513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0" name="Google Shape;1580;p11"/>
            <p:cNvSpPr/>
            <p:nvPr/>
          </p:nvSpPr>
          <p:spPr>
            <a:xfrm>
              <a:off x="1633513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1" name="Google Shape;1581;p11"/>
            <p:cNvSpPr/>
            <p:nvPr/>
          </p:nvSpPr>
          <p:spPr>
            <a:xfrm>
              <a:off x="1633513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2" name="Google Shape;1582;p11"/>
            <p:cNvSpPr/>
            <p:nvPr/>
          </p:nvSpPr>
          <p:spPr>
            <a:xfrm>
              <a:off x="1633513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3" name="Google Shape;1583;p11"/>
            <p:cNvSpPr/>
            <p:nvPr/>
          </p:nvSpPr>
          <p:spPr>
            <a:xfrm>
              <a:off x="1633513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4" name="Google Shape;1584;p11"/>
            <p:cNvSpPr/>
            <p:nvPr/>
          </p:nvSpPr>
          <p:spPr>
            <a:xfrm>
              <a:off x="1633513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5" name="Google Shape;1585;p11"/>
            <p:cNvSpPr/>
            <p:nvPr/>
          </p:nvSpPr>
          <p:spPr>
            <a:xfrm>
              <a:off x="1633513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6" name="Google Shape;1586;p11"/>
            <p:cNvSpPr/>
            <p:nvPr/>
          </p:nvSpPr>
          <p:spPr>
            <a:xfrm>
              <a:off x="2293593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7" name="Google Shape;1587;p11"/>
            <p:cNvSpPr/>
            <p:nvPr/>
          </p:nvSpPr>
          <p:spPr>
            <a:xfrm>
              <a:off x="2293593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8" name="Google Shape;1588;p11"/>
            <p:cNvSpPr/>
            <p:nvPr/>
          </p:nvSpPr>
          <p:spPr>
            <a:xfrm>
              <a:off x="2293593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9" name="Google Shape;1589;p11"/>
            <p:cNvSpPr/>
            <p:nvPr/>
          </p:nvSpPr>
          <p:spPr>
            <a:xfrm>
              <a:off x="2293593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0" name="Google Shape;1590;p11"/>
            <p:cNvSpPr/>
            <p:nvPr/>
          </p:nvSpPr>
          <p:spPr>
            <a:xfrm>
              <a:off x="2293593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1" name="Google Shape;1591;p11"/>
            <p:cNvSpPr/>
            <p:nvPr/>
          </p:nvSpPr>
          <p:spPr>
            <a:xfrm>
              <a:off x="2293593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2" name="Google Shape;1592;p11"/>
            <p:cNvSpPr/>
            <p:nvPr/>
          </p:nvSpPr>
          <p:spPr>
            <a:xfrm>
              <a:off x="2293593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3" name="Google Shape;1593;p11"/>
            <p:cNvSpPr/>
            <p:nvPr/>
          </p:nvSpPr>
          <p:spPr>
            <a:xfrm>
              <a:off x="2293593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4" name="Google Shape;1594;p11"/>
            <p:cNvSpPr/>
            <p:nvPr/>
          </p:nvSpPr>
          <p:spPr>
            <a:xfrm>
              <a:off x="2293593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5" name="Google Shape;1595;p11"/>
            <p:cNvSpPr/>
            <p:nvPr/>
          </p:nvSpPr>
          <p:spPr>
            <a:xfrm>
              <a:off x="2293593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6" name="Google Shape;1596;p11"/>
            <p:cNvSpPr/>
            <p:nvPr/>
          </p:nvSpPr>
          <p:spPr>
            <a:xfrm>
              <a:off x="2293593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7" name="Google Shape;1597;p11"/>
            <p:cNvSpPr/>
            <p:nvPr/>
          </p:nvSpPr>
          <p:spPr>
            <a:xfrm>
              <a:off x="2073567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8" name="Google Shape;1598;p11"/>
            <p:cNvSpPr/>
            <p:nvPr/>
          </p:nvSpPr>
          <p:spPr>
            <a:xfrm>
              <a:off x="2073567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9" name="Google Shape;1599;p11"/>
            <p:cNvSpPr/>
            <p:nvPr/>
          </p:nvSpPr>
          <p:spPr>
            <a:xfrm>
              <a:off x="2073567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0" name="Google Shape;1600;p11"/>
            <p:cNvSpPr/>
            <p:nvPr/>
          </p:nvSpPr>
          <p:spPr>
            <a:xfrm>
              <a:off x="2073567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1" name="Google Shape;1601;p11"/>
            <p:cNvSpPr/>
            <p:nvPr/>
          </p:nvSpPr>
          <p:spPr>
            <a:xfrm>
              <a:off x="2073567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2" name="Google Shape;1602;p11"/>
            <p:cNvSpPr/>
            <p:nvPr/>
          </p:nvSpPr>
          <p:spPr>
            <a:xfrm>
              <a:off x="2073567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3" name="Google Shape;1603;p11"/>
            <p:cNvSpPr/>
            <p:nvPr/>
          </p:nvSpPr>
          <p:spPr>
            <a:xfrm>
              <a:off x="2073567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4" name="Google Shape;1604;p11"/>
            <p:cNvSpPr/>
            <p:nvPr/>
          </p:nvSpPr>
          <p:spPr>
            <a:xfrm>
              <a:off x="2073567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5" name="Google Shape;1605;p11"/>
            <p:cNvSpPr/>
            <p:nvPr/>
          </p:nvSpPr>
          <p:spPr>
            <a:xfrm>
              <a:off x="2073567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6" name="Google Shape;1606;p11"/>
            <p:cNvSpPr/>
            <p:nvPr/>
          </p:nvSpPr>
          <p:spPr>
            <a:xfrm>
              <a:off x="2073567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7" name="Google Shape;1607;p11"/>
            <p:cNvSpPr/>
            <p:nvPr/>
          </p:nvSpPr>
          <p:spPr>
            <a:xfrm>
              <a:off x="2073567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8" name="Google Shape;1608;p11"/>
            <p:cNvSpPr/>
            <p:nvPr/>
          </p:nvSpPr>
          <p:spPr>
            <a:xfrm>
              <a:off x="2513620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9" name="Google Shape;1609;p11"/>
            <p:cNvSpPr/>
            <p:nvPr/>
          </p:nvSpPr>
          <p:spPr>
            <a:xfrm>
              <a:off x="2513620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0" name="Google Shape;1610;p11"/>
            <p:cNvSpPr/>
            <p:nvPr/>
          </p:nvSpPr>
          <p:spPr>
            <a:xfrm>
              <a:off x="2513620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1" name="Google Shape;1611;p11"/>
            <p:cNvSpPr/>
            <p:nvPr/>
          </p:nvSpPr>
          <p:spPr>
            <a:xfrm>
              <a:off x="2513620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2" name="Google Shape;1612;p11"/>
            <p:cNvSpPr/>
            <p:nvPr/>
          </p:nvSpPr>
          <p:spPr>
            <a:xfrm>
              <a:off x="2513620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3" name="Google Shape;1613;p11"/>
            <p:cNvSpPr/>
            <p:nvPr/>
          </p:nvSpPr>
          <p:spPr>
            <a:xfrm>
              <a:off x="2513620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4" name="Google Shape;1614;p11"/>
            <p:cNvSpPr/>
            <p:nvPr/>
          </p:nvSpPr>
          <p:spPr>
            <a:xfrm>
              <a:off x="2513620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5" name="Google Shape;1615;p11"/>
            <p:cNvSpPr/>
            <p:nvPr/>
          </p:nvSpPr>
          <p:spPr>
            <a:xfrm>
              <a:off x="2513620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6" name="Google Shape;1616;p11"/>
            <p:cNvSpPr/>
            <p:nvPr/>
          </p:nvSpPr>
          <p:spPr>
            <a:xfrm>
              <a:off x="2513620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7" name="Google Shape;1617;p11"/>
            <p:cNvSpPr/>
            <p:nvPr/>
          </p:nvSpPr>
          <p:spPr>
            <a:xfrm>
              <a:off x="2513620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8" name="Google Shape;1618;p11"/>
            <p:cNvSpPr/>
            <p:nvPr/>
          </p:nvSpPr>
          <p:spPr>
            <a:xfrm>
              <a:off x="2513620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9" name="Google Shape;1619;p11"/>
            <p:cNvSpPr/>
            <p:nvPr/>
          </p:nvSpPr>
          <p:spPr>
            <a:xfrm>
              <a:off x="93327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0" name="Google Shape;1620;p11"/>
            <p:cNvSpPr/>
            <p:nvPr/>
          </p:nvSpPr>
          <p:spPr>
            <a:xfrm>
              <a:off x="93327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1" name="Google Shape;1621;p11"/>
            <p:cNvSpPr/>
            <p:nvPr/>
          </p:nvSpPr>
          <p:spPr>
            <a:xfrm>
              <a:off x="93327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2" name="Google Shape;1622;p11"/>
            <p:cNvSpPr/>
            <p:nvPr/>
          </p:nvSpPr>
          <p:spPr>
            <a:xfrm>
              <a:off x="93327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3" name="Google Shape;1623;p11"/>
            <p:cNvSpPr/>
            <p:nvPr/>
          </p:nvSpPr>
          <p:spPr>
            <a:xfrm>
              <a:off x="93327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4" name="Google Shape;1624;p11"/>
            <p:cNvSpPr/>
            <p:nvPr/>
          </p:nvSpPr>
          <p:spPr>
            <a:xfrm>
              <a:off x="93327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5" name="Google Shape;1625;p11"/>
            <p:cNvSpPr/>
            <p:nvPr/>
          </p:nvSpPr>
          <p:spPr>
            <a:xfrm>
              <a:off x="93327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6" name="Google Shape;1626;p11"/>
            <p:cNvSpPr/>
            <p:nvPr/>
          </p:nvSpPr>
          <p:spPr>
            <a:xfrm>
              <a:off x="93327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7" name="Google Shape;1627;p11"/>
            <p:cNvSpPr/>
            <p:nvPr/>
          </p:nvSpPr>
          <p:spPr>
            <a:xfrm>
              <a:off x="93327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8" name="Google Shape;1628;p11"/>
            <p:cNvSpPr/>
            <p:nvPr/>
          </p:nvSpPr>
          <p:spPr>
            <a:xfrm>
              <a:off x="93327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9" name="Google Shape;1629;p11"/>
            <p:cNvSpPr/>
            <p:nvPr/>
          </p:nvSpPr>
          <p:spPr>
            <a:xfrm>
              <a:off x="93327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0" name="Google Shape;1630;p11"/>
            <p:cNvSpPr/>
            <p:nvPr/>
          </p:nvSpPr>
          <p:spPr>
            <a:xfrm>
              <a:off x="533380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1" name="Google Shape;1631;p11"/>
            <p:cNvSpPr/>
            <p:nvPr/>
          </p:nvSpPr>
          <p:spPr>
            <a:xfrm>
              <a:off x="533380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2" name="Google Shape;1632;p11"/>
            <p:cNvSpPr/>
            <p:nvPr/>
          </p:nvSpPr>
          <p:spPr>
            <a:xfrm>
              <a:off x="533380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3" name="Google Shape;1633;p11"/>
            <p:cNvSpPr/>
            <p:nvPr/>
          </p:nvSpPr>
          <p:spPr>
            <a:xfrm>
              <a:off x="533380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4" name="Google Shape;1634;p11"/>
            <p:cNvSpPr/>
            <p:nvPr/>
          </p:nvSpPr>
          <p:spPr>
            <a:xfrm>
              <a:off x="533380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5" name="Google Shape;1635;p11"/>
            <p:cNvSpPr/>
            <p:nvPr/>
          </p:nvSpPr>
          <p:spPr>
            <a:xfrm>
              <a:off x="533380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6" name="Google Shape;1636;p11"/>
            <p:cNvSpPr/>
            <p:nvPr/>
          </p:nvSpPr>
          <p:spPr>
            <a:xfrm>
              <a:off x="533380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7" name="Google Shape;1637;p11"/>
            <p:cNvSpPr/>
            <p:nvPr/>
          </p:nvSpPr>
          <p:spPr>
            <a:xfrm>
              <a:off x="533380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8" name="Google Shape;1638;p11"/>
            <p:cNvSpPr/>
            <p:nvPr/>
          </p:nvSpPr>
          <p:spPr>
            <a:xfrm>
              <a:off x="533380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9" name="Google Shape;1639;p11"/>
            <p:cNvSpPr/>
            <p:nvPr/>
          </p:nvSpPr>
          <p:spPr>
            <a:xfrm>
              <a:off x="533380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0" name="Google Shape;1640;p11"/>
            <p:cNvSpPr/>
            <p:nvPr/>
          </p:nvSpPr>
          <p:spPr>
            <a:xfrm>
              <a:off x="533380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1" name="Google Shape;1641;p11"/>
            <p:cNvSpPr/>
            <p:nvPr/>
          </p:nvSpPr>
          <p:spPr>
            <a:xfrm>
              <a:off x="313353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2" name="Google Shape;1642;p11"/>
            <p:cNvSpPr/>
            <p:nvPr/>
          </p:nvSpPr>
          <p:spPr>
            <a:xfrm>
              <a:off x="313353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3" name="Google Shape;1643;p11"/>
            <p:cNvSpPr/>
            <p:nvPr/>
          </p:nvSpPr>
          <p:spPr>
            <a:xfrm>
              <a:off x="313353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4" name="Google Shape;1644;p11"/>
            <p:cNvSpPr/>
            <p:nvPr/>
          </p:nvSpPr>
          <p:spPr>
            <a:xfrm>
              <a:off x="313353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5" name="Google Shape;1645;p11"/>
            <p:cNvSpPr/>
            <p:nvPr/>
          </p:nvSpPr>
          <p:spPr>
            <a:xfrm>
              <a:off x="313353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6" name="Google Shape;1646;p11"/>
            <p:cNvSpPr/>
            <p:nvPr/>
          </p:nvSpPr>
          <p:spPr>
            <a:xfrm>
              <a:off x="313353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7" name="Google Shape;1647;p11"/>
            <p:cNvSpPr/>
            <p:nvPr/>
          </p:nvSpPr>
          <p:spPr>
            <a:xfrm>
              <a:off x="313353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8" name="Google Shape;1648;p11"/>
            <p:cNvSpPr/>
            <p:nvPr/>
          </p:nvSpPr>
          <p:spPr>
            <a:xfrm>
              <a:off x="313353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9" name="Google Shape;1649;p11"/>
            <p:cNvSpPr/>
            <p:nvPr/>
          </p:nvSpPr>
          <p:spPr>
            <a:xfrm>
              <a:off x="313353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0" name="Google Shape;1650;p11"/>
            <p:cNvSpPr/>
            <p:nvPr/>
          </p:nvSpPr>
          <p:spPr>
            <a:xfrm>
              <a:off x="313353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1" name="Google Shape;1651;p11"/>
            <p:cNvSpPr/>
            <p:nvPr/>
          </p:nvSpPr>
          <p:spPr>
            <a:xfrm>
              <a:off x="313353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2" name="Google Shape;1652;p11"/>
            <p:cNvSpPr/>
            <p:nvPr/>
          </p:nvSpPr>
          <p:spPr>
            <a:xfrm>
              <a:off x="973433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3" name="Google Shape;1653;p11"/>
            <p:cNvSpPr/>
            <p:nvPr/>
          </p:nvSpPr>
          <p:spPr>
            <a:xfrm>
              <a:off x="973433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4" name="Google Shape;1654;p11"/>
            <p:cNvSpPr/>
            <p:nvPr/>
          </p:nvSpPr>
          <p:spPr>
            <a:xfrm>
              <a:off x="973433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5" name="Google Shape;1655;p11"/>
            <p:cNvSpPr/>
            <p:nvPr/>
          </p:nvSpPr>
          <p:spPr>
            <a:xfrm>
              <a:off x="973433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6" name="Google Shape;1656;p11"/>
            <p:cNvSpPr/>
            <p:nvPr/>
          </p:nvSpPr>
          <p:spPr>
            <a:xfrm>
              <a:off x="973433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7" name="Google Shape;1657;p11"/>
            <p:cNvSpPr/>
            <p:nvPr/>
          </p:nvSpPr>
          <p:spPr>
            <a:xfrm>
              <a:off x="973433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8" name="Google Shape;1658;p11"/>
            <p:cNvSpPr/>
            <p:nvPr/>
          </p:nvSpPr>
          <p:spPr>
            <a:xfrm>
              <a:off x="973433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9" name="Google Shape;1659;p11"/>
            <p:cNvSpPr/>
            <p:nvPr/>
          </p:nvSpPr>
          <p:spPr>
            <a:xfrm>
              <a:off x="973433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0" name="Google Shape;1660;p11"/>
            <p:cNvSpPr/>
            <p:nvPr/>
          </p:nvSpPr>
          <p:spPr>
            <a:xfrm>
              <a:off x="973433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1" name="Google Shape;1661;p11"/>
            <p:cNvSpPr/>
            <p:nvPr/>
          </p:nvSpPr>
          <p:spPr>
            <a:xfrm>
              <a:off x="973433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2" name="Google Shape;1662;p11"/>
            <p:cNvSpPr/>
            <p:nvPr/>
          </p:nvSpPr>
          <p:spPr>
            <a:xfrm>
              <a:off x="973433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3" name="Google Shape;1663;p11"/>
            <p:cNvSpPr/>
            <p:nvPr/>
          </p:nvSpPr>
          <p:spPr>
            <a:xfrm>
              <a:off x="753407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4" name="Google Shape;1664;p11"/>
            <p:cNvSpPr/>
            <p:nvPr/>
          </p:nvSpPr>
          <p:spPr>
            <a:xfrm>
              <a:off x="753407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5" name="Google Shape;1665;p11"/>
            <p:cNvSpPr/>
            <p:nvPr/>
          </p:nvSpPr>
          <p:spPr>
            <a:xfrm>
              <a:off x="753407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6" name="Google Shape;1666;p11"/>
            <p:cNvSpPr/>
            <p:nvPr/>
          </p:nvSpPr>
          <p:spPr>
            <a:xfrm>
              <a:off x="753407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7" name="Google Shape;1667;p11"/>
            <p:cNvSpPr/>
            <p:nvPr/>
          </p:nvSpPr>
          <p:spPr>
            <a:xfrm>
              <a:off x="753407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8" name="Google Shape;1668;p11"/>
            <p:cNvSpPr/>
            <p:nvPr/>
          </p:nvSpPr>
          <p:spPr>
            <a:xfrm>
              <a:off x="753407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9" name="Google Shape;1669;p11"/>
            <p:cNvSpPr/>
            <p:nvPr/>
          </p:nvSpPr>
          <p:spPr>
            <a:xfrm>
              <a:off x="753407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0" name="Google Shape;1670;p11"/>
            <p:cNvSpPr/>
            <p:nvPr/>
          </p:nvSpPr>
          <p:spPr>
            <a:xfrm>
              <a:off x="753407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1" name="Google Shape;1671;p11"/>
            <p:cNvSpPr/>
            <p:nvPr/>
          </p:nvSpPr>
          <p:spPr>
            <a:xfrm>
              <a:off x="753407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2" name="Google Shape;1672;p11"/>
            <p:cNvSpPr/>
            <p:nvPr/>
          </p:nvSpPr>
          <p:spPr>
            <a:xfrm>
              <a:off x="753407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3" name="Google Shape;1673;p11"/>
            <p:cNvSpPr/>
            <p:nvPr/>
          </p:nvSpPr>
          <p:spPr>
            <a:xfrm>
              <a:off x="753407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4" name="Google Shape;1674;p11"/>
            <p:cNvSpPr/>
            <p:nvPr/>
          </p:nvSpPr>
          <p:spPr>
            <a:xfrm>
              <a:off x="1413487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5" name="Google Shape;1675;p11"/>
            <p:cNvSpPr/>
            <p:nvPr/>
          </p:nvSpPr>
          <p:spPr>
            <a:xfrm>
              <a:off x="1413487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6" name="Google Shape;1676;p11"/>
            <p:cNvSpPr/>
            <p:nvPr/>
          </p:nvSpPr>
          <p:spPr>
            <a:xfrm>
              <a:off x="1413487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7" name="Google Shape;1677;p11"/>
            <p:cNvSpPr/>
            <p:nvPr/>
          </p:nvSpPr>
          <p:spPr>
            <a:xfrm>
              <a:off x="1413487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8" name="Google Shape;1678;p11"/>
            <p:cNvSpPr/>
            <p:nvPr/>
          </p:nvSpPr>
          <p:spPr>
            <a:xfrm>
              <a:off x="1413487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9" name="Google Shape;1679;p11"/>
            <p:cNvSpPr/>
            <p:nvPr/>
          </p:nvSpPr>
          <p:spPr>
            <a:xfrm>
              <a:off x="1413487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0" name="Google Shape;1680;p11"/>
            <p:cNvSpPr/>
            <p:nvPr/>
          </p:nvSpPr>
          <p:spPr>
            <a:xfrm>
              <a:off x="1413487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1" name="Google Shape;1681;p11"/>
            <p:cNvSpPr/>
            <p:nvPr/>
          </p:nvSpPr>
          <p:spPr>
            <a:xfrm>
              <a:off x="1413487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2" name="Google Shape;1682;p11"/>
            <p:cNvSpPr/>
            <p:nvPr/>
          </p:nvSpPr>
          <p:spPr>
            <a:xfrm>
              <a:off x="1413487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3" name="Google Shape;1683;p11"/>
            <p:cNvSpPr/>
            <p:nvPr/>
          </p:nvSpPr>
          <p:spPr>
            <a:xfrm>
              <a:off x="1413487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4" name="Google Shape;1684;p11"/>
            <p:cNvSpPr/>
            <p:nvPr/>
          </p:nvSpPr>
          <p:spPr>
            <a:xfrm>
              <a:off x="1413487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5" name="Google Shape;1685;p11"/>
            <p:cNvSpPr/>
            <p:nvPr/>
          </p:nvSpPr>
          <p:spPr>
            <a:xfrm>
              <a:off x="1193460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6" name="Google Shape;1686;p11"/>
            <p:cNvSpPr/>
            <p:nvPr/>
          </p:nvSpPr>
          <p:spPr>
            <a:xfrm>
              <a:off x="1193460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7" name="Google Shape;1687;p11"/>
            <p:cNvSpPr/>
            <p:nvPr/>
          </p:nvSpPr>
          <p:spPr>
            <a:xfrm>
              <a:off x="1193460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8" name="Google Shape;1688;p11"/>
            <p:cNvSpPr/>
            <p:nvPr/>
          </p:nvSpPr>
          <p:spPr>
            <a:xfrm>
              <a:off x="1193460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9" name="Google Shape;1689;p11"/>
            <p:cNvSpPr/>
            <p:nvPr/>
          </p:nvSpPr>
          <p:spPr>
            <a:xfrm>
              <a:off x="1193460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0" name="Google Shape;1690;p11"/>
            <p:cNvSpPr/>
            <p:nvPr/>
          </p:nvSpPr>
          <p:spPr>
            <a:xfrm>
              <a:off x="1193460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1" name="Google Shape;1691;p11"/>
            <p:cNvSpPr/>
            <p:nvPr/>
          </p:nvSpPr>
          <p:spPr>
            <a:xfrm>
              <a:off x="1193460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2" name="Google Shape;1692;p11"/>
            <p:cNvSpPr/>
            <p:nvPr/>
          </p:nvSpPr>
          <p:spPr>
            <a:xfrm>
              <a:off x="1193460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3" name="Google Shape;1693;p11"/>
            <p:cNvSpPr/>
            <p:nvPr/>
          </p:nvSpPr>
          <p:spPr>
            <a:xfrm>
              <a:off x="1193460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4" name="Google Shape;1694;p11"/>
            <p:cNvSpPr/>
            <p:nvPr/>
          </p:nvSpPr>
          <p:spPr>
            <a:xfrm>
              <a:off x="1193460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5" name="Google Shape;1695;p11"/>
            <p:cNvSpPr/>
            <p:nvPr/>
          </p:nvSpPr>
          <p:spPr>
            <a:xfrm>
              <a:off x="1193460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6" name="Google Shape;1696;p11"/>
          <p:cNvSpPr/>
          <p:nvPr/>
        </p:nvSpPr>
        <p:spPr>
          <a:xfrm>
            <a:off x="1737973" y="865625"/>
            <a:ext cx="6368100" cy="3717000"/>
          </a:xfrm>
          <a:prstGeom prst="rect">
            <a:avLst/>
          </a:prstGeom>
          <a:solidFill>
            <a:srgbClr val="C2C2C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7" name="Google Shape;1697;p11"/>
          <p:cNvSpPr/>
          <p:nvPr/>
        </p:nvSpPr>
        <p:spPr>
          <a:xfrm>
            <a:off x="1565400" y="713225"/>
            <a:ext cx="6368100" cy="37170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8" name="Google Shape;1698;p11"/>
          <p:cNvSpPr txBox="1"/>
          <p:nvPr>
            <p:ph type="title"/>
          </p:nvPr>
        </p:nvSpPr>
        <p:spPr>
          <a:xfrm>
            <a:off x="2293000" y="1615950"/>
            <a:ext cx="4889700" cy="191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6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F95A61"/>
        </a:solidFill>
      </p:bgPr>
    </p:bg>
    <p:spTree>
      <p:nvGrpSpPr>
        <p:cNvPr id="1699" name="Shape 1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00" name="Google Shape;1700;p12"/>
          <p:cNvGrpSpPr/>
          <p:nvPr/>
        </p:nvGrpSpPr>
        <p:grpSpPr>
          <a:xfrm>
            <a:off x="-4" y="2777442"/>
            <a:ext cx="1671850" cy="2366050"/>
            <a:chOff x="93327" y="75513"/>
            <a:chExt cx="2511793" cy="3554763"/>
          </a:xfrm>
        </p:grpSpPr>
        <p:sp>
          <p:nvSpPr>
            <p:cNvPr id="1701" name="Google Shape;1701;p12"/>
            <p:cNvSpPr/>
            <p:nvPr/>
          </p:nvSpPr>
          <p:spPr>
            <a:xfrm>
              <a:off x="1853540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2" name="Google Shape;1702;p12"/>
            <p:cNvSpPr/>
            <p:nvPr/>
          </p:nvSpPr>
          <p:spPr>
            <a:xfrm>
              <a:off x="1853540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3" name="Google Shape;1703;p12"/>
            <p:cNvSpPr/>
            <p:nvPr/>
          </p:nvSpPr>
          <p:spPr>
            <a:xfrm>
              <a:off x="1853540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4" name="Google Shape;1704;p12"/>
            <p:cNvSpPr/>
            <p:nvPr/>
          </p:nvSpPr>
          <p:spPr>
            <a:xfrm>
              <a:off x="1853540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5" name="Google Shape;1705;p12"/>
            <p:cNvSpPr/>
            <p:nvPr/>
          </p:nvSpPr>
          <p:spPr>
            <a:xfrm>
              <a:off x="1853540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6" name="Google Shape;1706;p12"/>
            <p:cNvSpPr/>
            <p:nvPr/>
          </p:nvSpPr>
          <p:spPr>
            <a:xfrm>
              <a:off x="1853540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7" name="Google Shape;1707;p12"/>
            <p:cNvSpPr/>
            <p:nvPr/>
          </p:nvSpPr>
          <p:spPr>
            <a:xfrm>
              <a:off x="1853540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8" name="Google Shape;1708;p12"/>
            <p:cNvSpPr/>
            <p:nvPr/>
          </p:nvSpPr>
          <p:spPr>
            <a:xfrm>
              <a:off x="1853540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9" name="Google Shape;1709;p12"/>
            <p:cNvSpPr/>
            <p:nvPr/>
          </p:nvSpPr>
          <p:spPr>
            <a:xfrm>
              <a:off x="1853540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0" name="Google Shape;1710;p12"/>
            <p:cNvSpPr/>
            <p:nvPr/>
          </p:nvSpPr>
          <p:spPr>
            <a:xfrm>
              <a:off x="1853540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1" name="Google Shape;1711;p12"/>
            <p:cNvSpPr/>
            <p:nvPr/>
          </p:nvSpPr>
          <p:spPr>
            <a:xfrm>
              <a:off x="1853540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2" name="Google Shape;1712;p12"/>
            <p:cNvSpPr/>
            <p:nvPr/>
          </p:nvSpPr>
          <p:spPr>
            <a:xfrm>
              <a:off x="1633513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3" name="Google Shape;1713;p12"/>
            <p:cNvSpPr/>
            <p:nvPr/>
          </p:nvSpPr>
          <p:spPr>
            <a:xfrm>
              <a:off x="1633513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4" name="Google Shape;1714;p12"/>
            <p:cNvSpPr/>
            <p:nvPr/>
          </p:nvSpPr>
          <p:spPr>
            <a:xfrm>
              <a:off x="1633513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5" name="Google Shape;1715;p12"/>
            <p:cNvSpPr/>
            <p:nvPr/>
          </p:nvSpPr>
          <p:spPr>
            <a:xfrm>
              <a:off x="1633513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6" name="Google Shape;1716;p12"/>
            <p:cNvSpPr/>
            <p:nvPr/>
          </p:nvSpPr>
          <p:spPr>
            <a:xfrm>
              <a:off x="1633513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7" name="Google Shape;1717;p12"/>
            <p:cNvSpPr/>
            <p:nvPr/>
          </p:nvSpPr>
          <p:spPr>
            <a:xfrm>
              <a:off x="1633513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8" name="Google Shape;1718;p12"/>
            <p:cNvSpPr/>
            <p:nvPr/>
          </p:nvSpPr>
          <p:spPr>
            <a:xfrm>
              <a:off x="1633513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9" name="Google Shape;1719;p12"/>
            <p:cNvSpPr/>
            <p:nvPr/>
          </p:nvSpPr>
          <p:spPr>
            <a:xfrm>
              <a:off x="1633513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0" name="Google Shape;1720;p12"/>
            <p:cNvSpPr/>
            <p:nvPr/>
          </p:nvSpPr>
          <p:spPr>
            <a:xfrm>
              <a:off x="1633513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1" name="Google Shape;1721;p12"/>
            <p:cNvSpPr/>
            <p:nvPr/>
          </p:nvSpPr>
          <p:spPr>
            <a:xfrm>
              <a:off x="1633513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2" name="Google Shape;1722;p12"/>
            <p:cNvSpPr/>
            <p:nvPr/>
          </p:nvSpPr>
          <p:spPr>
            <a:xfrm>
              <a:off x="1633513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3" name="Google Shape;1723;p12"/>
            <p:cNvSpPr/>
            <p:nvPr/>
          </p:nvSpPr>
          <p:spPr>
            <a:xfrm>
              <a:off x="2293593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4" name="Google Shape;1724;p12"/>
            <p:cNvSpPr/>
            <p:nvPr/>
          </p:nvSpPr>
          <p:spPr>
            <a:xfrm>
              <a:off x="2293593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5" name="Google Shape;1725;p12"/>
            <p:cNvSpPr/>
            <p:nvPr/>
          </p:nvSpPr>
          <p:spPr>
            <a:xfrm>
              <a:off x="2293593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6" name="Google Shape;1726;p12"/>
            <p:cNvSpPr/>
            <p:nvPr/>
          </p:nvSpPr>
          <p:spPr>
            <a:xfrm>
              <a:off x="2293593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7" name="Google Shape;1727;p12"/>
            <p:cNvSpPr/>
            <p:nvPr/>
          </p:nvSpPr>
          <p:spPr>
            <a:xfrm>
              <a:off x="2293593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8" name="Google Shape;1728;p12"/>
            <p:cNvSpPr/>
            <p:nvPr/>
          </p:nvSpPr>
          <p:spPr>
            <a:xfrm>
              <a:off x="2293593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9" name="Google Shape;1729;p12"/>
            <p:cNvSpPr/>
            <p:nvPr/>
          </p:nvSpPr>
          <p:spPr>
            <a:xfrm>
              <a:off x="2293593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0" name="Google Shape;1730;p12"/>
            <p:cNvSpPr/>
            <p:nvPr/>
          </p:nvSpPr>
          <p:spPr>
            <a:xfrm>
              <a:off x="2293593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1" name="Google Shape;1731;p12"/>
            <p:cNvSpPr/>
            <p:nvPr/>
          </p:nvSpPr>
          <p:spPr>
            <a:xfrm>
              <a:off x="2293593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2" name="Google Shape;1732;p12"/>
            <p:cNvSpPr/>
            <p:nvPr/>
          </p:nvSpPr>
          <p:spPr>
            <a:xfrm>
              <a:off x="2293593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3" name="Google Shape;1733;p12"/>
            <p:cNvSpPr/>
            <p:nvPr/>
          </p:nvSpPr>
          <p:spPr>
            <a:xfrm>
              <a:off x="2293593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4" name="Google Shape;1734;p12"/>
            <p:cNvSpPr/>
            <p:nvPr/>
          </p:nvSpPr>
          <p:spPr>
            <a:xfrm>
              <a:off x="2073567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5" name="Google Shape;1735;p12"/>
            <p:cNvSpPr/>
            <p:nvPr/>
          </p:nvSpPr>
          <p:spPr>
            <a:xfrm>
              <a:off x="2073567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6" name="Google Shape;1736;p12"/>
            <p:cNvSpPr/>
            <p:nvPr/>
          </p:nvSpPr>
          <p:spPr>
            <a:xfrm>
              <a:off x="2073567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7" name="Google Shape;1737;p12"/>
            <p:cNvSpPr/>
            <p:nvPr/>
          </p:nvSpPr>
          <p:spPr>
            <a:xfrm>
              <a:off x="2073567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8" name="Google Shape;1738;p12"/>
            <p:cNvSpPr/>
            <p:nvPr/>
          </p:nvSpPr>
          <p:spPr>
            <a:xfrm>
              <a:off x="2073567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9" name="Google Shape;1739;p12"/>
            <p:cNvSpPr/>
            <p:nvPr/>
          </p:nvSpPr>
          <p:spPr>
            <a:xfrm>
              <a:off x="2073567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0" name="Google Shape;1740;p12"/>
            <p:cNvSpPr/>
            <p:nvPr/>
          </p:nvSpPr>
          <p:spPr>
            <a:xfrm>
              <a:off x="2073567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1" name="Google Shape;1741;p12"/>
            <p:cNvSpPr/>
            <p:nvPr/>
          </p:nvSpPr>
          <p:spPr>
            <a:xfrm>
              <a:off x="2073567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2" name="Google Shape;1742;p12"/>
            <p:cNvSpPr/>
            <p:nvPr/>
          </p:nvSpPr>
          <p:spPr>
            <a:xfrm>
              <a:off x="2073567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3" name="Google Shape;1743;p12"/>
            <p:cNvSpPr/>
            <p:nvPr/>
          </p:nvSpPr>
          <p:spPr>
            <a:xfrm>
              <a:off x="2073567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4" name="Google Shape;1744;p12"/>
            <p:cNvSpPr/>
            <p:nvPr/>
          </p:nvSpPr>
          <p:spPr>
            <a:xfrm>
              <a:off x="2073567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5" name="Google Shape;1745;p12"/>
            <p:cNvSpPr/>
            <p:nvPr/>
          </p:nvSpPr>
          <p:spPr>
            <a:xfrm>
              <a:off x="2513620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6" name="Google Shape;1746;p12"/>
            <p:cNvSpPr/>
            <p:nvPr/>
          </p:nvSpPr>
          <p:spPr>
            <a:xfrm>
              <a:off x="2513620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7" name="Google Shape;1747;p12"/>
            <p:cNvSpPr/>
            <p:nvPr/>
          </p:nvSpPr>
          <p:spPr>
            <a:xfrm>
              <a:off x="2513620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8" name="Google Shape;1748;p12"/>
            <p:cNvSpPr/>
            <p:nvPr/>
          </p:nvSpPr>
          <p:spPr>
            <a:xfrm>
              <a:off x="2513620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9" name="Google Shape;1749;p12"/>
            <p:cNvSpPr/>
            <p:nvPr/>
          </p:nvSpPr>
          <p:spPr>
            <a:xfrm>
              <a:off x="2513620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0" name="Google Shape;1750;p12"/>
            <p:cNvSpPr/>
            <p:nvPr/>
          </p:nvSpPr>
          <p:spPr>
            <a:xfrm>
              <a:off x="2513620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1" name="Google Shape;1751;p12"/>
            <p:cNvSpPr/>
            <p:nvPr/>
          </p:nvSpPr>
          <p:spPr>
            <a:xfrm>
              <a:off x="2513620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2" name="Google Shape;1752;p12"/>
            <p:cNvSpPr/>
            <p:nvPr/>
          </p:nvSpPr>
          <p:spPr>
            <a:xfrm>
              <a:off x="2513620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3" name="Google Shape;1753;p12"/>
            <p:cNvSpPr/>
            <p:nvPr/>
          </p:nvSpPr>
          <p:spPr>
            <a:xfrm>
              <a:off x="2513620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4" name="Google Shape;1754;p12"/>
            <p:cNvSpPr/>
            <p:nvPr/>
          </p:nvSpPr>
          <p:spPr>
            <a:xfrm>
              <a:off x="2513620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5" name="Google Shape;1755;p12"/>
            <p:cNvSpPr/>
            <p:nvPr/>
          </p:nvSpPr>
          <p:spPr>
            <a:xfrm>
              <a:off x="2513620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6" name="Google Shape;1756;p12"/>
            <p:cNvSpPr/>
            <p:nvPr/>
          </p:nvSpPr>
          <p:spPr>
            <a:xfrm>
              <a:off x="93327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7" name="Google Shape;1757;p12"/>
            <p:cNvSpPr/>
            <p:nvPr/>
          </p:nvSpPr>
          <p:spPr>
            <a:xfrm>
              <a:off x="93327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8" name="Google Shape;1758;p12"/>
            <p:cNvSpPr/>
            <p:nvPr/>
          </p:nvSpPr>
          <p:spPr>
            <a:xfrm>
              <a:off x="93327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9" name="Google Shape;1759;p12"/>
            <p:cNvSpPr/>
            <p:nvPr/>
          </p:nvSpPr>
          <p:spPr>
            <a:xfrm>
              <a:off x="93327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0" name="Google Shape;1760;p12"/>
            <p:cNvSpPr/>
            <p:nvPr/>
          </p:nvSpPr>
          <p:spPr>
            <a:xfrm>
              <a:off x="93327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1" name="Google Shape;1761;p12"/>
            <p:cNvSpPr/>
            <p:nvPr/>
          </p:nvSpPr>
          <p:spPr>
            <a:xfrm>
              <a:off x="93327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2" name="Google Shape;1762;p12"/>
            <p:cNvSpPr/>
            <p:nvPr/>
          </p:nvSpPr>
          <p:spPr>
            <a:xfrm>
              <a:off x="93327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3" name="Google Shape;1763;p12"/>
            <p:cNvSpPr/>
            <p:nvPr/>
          </p:nvSpPr>
          <p:spPr>
            <a:xfrm>
              <a:off x="93327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4" name="Google Shape;1764;p12"/>
            <p:cNvSpPr/>
            <p:nvPr/>
          </p:nvSpPr>
          <p:spPr>
            <a:xfrm>
              <a:off x="93327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5" name="Google Shape;1765;p12"/>
            <p:cNvSpPr/>
            <p:nvPr/>
          </p:nvSpPr>
          <p:spPr>
            <a:xfrm>
              <a:off x="93327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6" name="Google Shape;1766;p12"/>
            <p:cNvSpPr/>
            <p:nvPr/>
          </p:nvSpPr>
          <p:spPr>
            <a:xfrm>
              <a:off x="93327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7" name="Google Shape;1767;p12"/>
            <p:cNvSpPr/>
            <p:nvPr/>
          </p:nvSpPr>
          <p:spPr>
            <a:xfrm>
              <a:off x="533380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8" name="Google Shape;1768;p12"/>
            <p:cNvSpPr/>
            <p:nvPr/>
          </p:nvSpPr>
          <p:spPr>
            <a:xfrm>
              <a:off x="533380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9" name="Google Shape;1769;p12"/>
            <p:cNvSpPr/>
            <p:nvPr/>
          </p:nvSpPr>
          <p:spPr>
            <a:xfrm>
              <a:off x="533380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0" name="Google Shape;1770;p12"/>
            <p:cNvSpPr/>
            <p:nvPr/>
          </p:nvSpPr>
          <p:spPr>
            <a:xfrm>
              <a:off x="533380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1" name="Google Shape;1771;p12"/>
            <p:cNvSpPr/>
            <p:nvPr/>
          </p:nvSpPr>
          <p:spPr>
            <a:xfrm>
              <a:off x="533380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2" name="Google Shape;1772;p12"/>
            <p:cNvSpPr/>
            <p:nvPr/>
          </p:nvSpPr>
          <p:spPr>
            <a:xfrm>
              <a:off x="533380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3" name="Google Shape;1773;p12"/>
            <p:cNvSpPr/>
            <p:nvPr/>
          </p:nvSpPr>
          <p:spPr>
            <a:xfrm>
              <a:off x="533380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4" name="Google Shape;1774;p12"/>
            <p:cNvSpPr/>
            <p:nvPr/>
          </p:nvSpPr>
          <p:spPr>
            <a:xfrm>
              <a:off x="533380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5" name="Google Shape;1775;p12"/>
            <p:cNvSpPr/>
            <p:nvPr/>
          </p:nvSpPr>
          <p:spPr>
            <a:xfrm>
              <a:off x="533380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6" name="Google Shape;1776;p12"/>
            <p:cNvSpPr/>
            <p:nvPr/>
          </p:nvSpPr>
          <p:spPr>
            <a:xfrm>
              <a:off x="533380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7" name="Google Shape;1777;p12"/>
            <p:cNvSpPr/>
            <p:nvPr/>
          </p:nvSpPr>
          <p:spPr>
            <a:xfrm>
              <a:off x="533380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8" name="Google Shape;1778;p12"/>
            <p:cNvSpPr/>
            <p:nvPr/>
          </p:nvSpPr>
          <p:spPr>
            <a:xfrm>
              <a:off x="313353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9" name="Google Shape;1779;p12"/>
            <p:cNvSpPr/>
            <p:nvPr/>
          </p:nvSpPr>
          <p:spPr>
            <a:xfrm>
              <a:off x="313353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0" name="Google Shape;1780;p12"/>
            <p:cNvSpPr/>
            <p:nvPr/>
          </p:nvSpPr>
          <p:spPr>
            <a:xfrm>
              <a:off x="313353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1" name="Google Shape;1781;p12"/>
            <p:cNvSpPr/>
            <p:nvPr/>
          </p:nvSpPr>
          <p:spPr>
            <a:xfrm>
              <a:off x="313353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2" name="Google Shape;1782;p12"/>
            <p:cNvSpPr/>
            <p:nvPr/>
          </p:nvSpPr>
          <p:spPr>
            <a:xfrm>
              <a:off x="313353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3" name="Google Shape;1783;p12"/>
            <p:cNvSpPr/>
            <p:nvPr/>
          </p:nvSpPr>
          <p:spPr>
            <a:xfrm>
              <a:off x="313353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4" name="Google Shape;1784;p12"/>
            <p:cNvSpPr/>
            <p:nvPr/>
          </p:nvSpPr>
          <p:spPr>
            <a:xfrm>
              <a:off x="313353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5" name="Google Shape;1785;p12"/>
            <p:cNvSpPr/>
            <p:nvPr/>
          </p:nvSpPr>
          <p:spPr>
            <a:xfrm>
              <a:off x="313353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6" name="Google Shape;1786;p12"/>
            <p:cNvSpPr/>
            <p:nvPr/>
          </p:nvSpPr>
          <p:spPr>
            <a:xfrm>
              <a:off x="313353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7" name="Google Shape;1787;p12"/>
            <p:cNvSpPr/>
            <p:nvPr/>
          </p:nvSpPr>
          <p:spPr>
            <a:xfrm>
              <a:off x="313353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8" name="Google Shape;1788;p12"/>
            <p:cNvSpPr/>
            <p:nvPr/>
          </p:nvSpPr>
          <p:spPr>
            <a:xfrm>
              <a:off x="313353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9" name="Google Shape;1789;p12"/>
            <p:cNvSpPr/>
            <p:nvPr/>
          </p:nvSpPr>
          <p:spPr>
            <a:xfrm>
              <a:off x="973433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0" name="Google Shape;1790;p12"/>
            <p:cNvSpPr/>
            <p:nvPr/>
          </p:nvSpPr>
          <p:spPr>
            <a:xfrm>
              <a:off x="973433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1" name="Google Shape;1791;p12"/>
            <p:cNvSpPr/>
            <p:nvPr/>
          </p:nvSpPr>
          <p:spPr>
            <a:xfrm>
              <a:off x="973433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2" name="Google Shape;1792;p12"/>
            <p:cNvSpPr/>
            <p:nvPr/>
          </p:nvSpPr>
          <p:spPr>
            <a:xfrm>
              <a:off x="973433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3" name="Google Shape;1793;p12"/>
            <p:cNvSpPr/>
            <p:nvPr/>
          </p:nvSpPr>
          <p:spPr>
            <a:xfrm>
              <a:off x="973433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4" name="Google Shape;1794;p12"/>
            <p:cNvSpPr/>
            <p:nvPr/>
          </p:nvSpPr>
          <p:spPr>
            <a:xfrm>
              <a:off x="973433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5" name="Google Shape;1795;p12"/>
            <p:cNvSpPr/>
            <p:nvPr/>
          </p:nvSpPr>
          <p:spPr>
            <a:xfrm>
              <a:off x="973433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6" name="Google Shape;1796;p12"/>
            <p:cNvSpPr/>
            <p:nvPr/>
          </p:nvSpPr>
          <p:spPr>
            <a:xfrm>
              <a:off x="973433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7" name="Google Shape;1797;p12"/>
            <p:cNvSpPr/>
            <p:nvPr/>
          </p:nvSpPr>
          <p:spPr>
            <a:xfrm>
              <a:off x="973433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8" name="Google Shape;1798;p12"/>
            <p:cNvSpPr/>
            <p:nvPr/>
          </p:nvSpPr>
          <p:spPr>
            <a:xfrm>
              <a:off x="973433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9" name="Google Shape;1799;p12"/>
            <p:cNvSpPr/>
            <p:nvPr/>
          </p:nvSpPr>
          <p:spPr>
            <a:xfrm>
              <a:off x="973433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0" name="Google Shape;1800;p12"/>
            <p:cNvSpPr/>
            <p:nvPr/>
          </p:nvSpPr>
          <p:spPr>
            <a:xfrm>
              <a:off x="753407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1" name="Google Shape;1801;p12"/>
            <p:cNvSpPr/>
            <p:nvPr/>
          </p:nvSpPr>
          <p:spPr>
            <a:xfrm>
              <a:off x="753407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2" name="Google Shape;1802;p12"/>
            <p:cNvSpPr/>
            <p:nvPr/>
          </p:nvSpPr>
          <p:spPr>
            <a:xfrm>
              <a:off x="753407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3" name="Google Shape;1803;p12"/>
            <p:cNvSpPr/>
            <p:nvPr/>
          </p:nvSpPr>
          <p:spPr>
            <a:xfrm>
              <a:off x="753407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4" name="Google Shape;1804;p12"/>
            <p:cNvSpPr/>
            <p:nvPr/>
          </p:nvSpPr>
          <p:spPr>
            <a:xfrm>
              <a:off x="753407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5" name="Google Shape;1805;p12"/>
            <p:cNvSpPr/>
            <p:nvPr/>
          </p:nvSpPr>
          <p:spPr>
            <a:xfrm>
              <a:off x="753407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6" name="Google Shape;1806;p12"/>
            <p:cNvSpPr/>
            <p:nvPr/>
          </p:nvSpPr>
          <p:spPr>
            <a:xfrm>
              <a:off x="753407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7" name="Google Shape;1807;p12"/>
            <p:cNvSpPr/>
            <p:nvPr/>
          </p:nvSpPr>
          <p:spPr>
            <a:xfrm>
              <a:off x="753407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8" name="Google Shape;1808;p12"/>
            <p:cNvSpPr/>
            <p:nvPr/>
          </p:nvSpPr>
          <p:spPr>
            <a:xfrm>
              <a:off x="753407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9" name="Google Shape;1809;p12"/>
            <p:cNvSpPr/>
            <p:nvPr/>
          </p:nvSpPr>
          <p:spPr>
            <a:xfrm>
              <a:off x="753407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0" name="Google Shape;1810;p12"/>
            <p:cNvSpPr/>
            <p:nvPr/>
          </p:nvSpPr>
          <p:spPr>
            <a:xfrm>
              <a:off x="753407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1" name="Google Shape;1811;p12"/>
            <p:cNvSpPr/>
            <p:nvPr/>
          </p:nvSpPr>
          <p:spPr>
            <a:xfrm>
              <a:off x="1413487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2" name="Google Shape;1812;p12"/>
            <p:cNvSpPr/>
            <p:nvPr/>
          </p:nvSpPr>
          <p:spPr>
            <a:xfrm>
              <a:off x="1413487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3" name="Google Shape;1813;p12"/>
            <p:cNvSpPr/>
            <p:nvPr/>
          </p:nvSpPr>
          <p:spPr>
            <a:xfrm>
              <a:off x="1413487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4" name="Google Shape;1814;p12"/>
            <p:cNvSpPr/>
            <p:nvPr/>
          </p:nvSpPr>
          <p:spPr>
            <a:xfrm>
              <a:off x="1413487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5" name="Google Shape;1815;p12"/>
            <p:cNvSpPr/>
            <p:nvPr/>
          </p:nvSpPr>
          <p:spPr>
            <a:xfrm>
              <a:off x="1413487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6" name="Google Shape;1816;p12"/>
            <p:cNvSpPr/>
            <p:nvPr/>
          </p:nvSpPr>
          <p:spPr>
            <a:xfrm>
              <a:off x="1413487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7" name="Google Shape;1817;p12"/>
            <p:cNvSpPr/>
            <p:nvPr/>
          </p:nvSpPr>
          <p:spPr>
            <a:xfrm>
              <a:off x="1413487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8" name="Google Shape;1818;p12"/>
            <p:cNvSpPr/>
            <p:nvPr/>
          </p:nvSpPr>
          <p:spPr>
            <a:xfrm>
              <a:off x="1413487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9" name="Google Shape;1819;p12"/>
            <p:cNvSpPr/>
            <p:nvPr/>
          </p:nvSpPr>
          <p:spPr>
            <a:xfrm>
              <a:off x="1413487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0" name="Google Shape;1820;p12"/>
            <p:cNvSpPr/>
            <p:nvPr/>
          </p:nvSpPr>
          <p:spPr>
            <a:xfrm>
              <a:off x="1413487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1" name="Google Shape;1821;p12"/>
            <p:cNvSpPr/>
            <p:nvPr/>
          </p:nvSpPr>
          <p:spPr>
            <a:xfrm>
              <a:off x="1413487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2" name="Google Shape;1822;p12"/>
            <p:cNvSpPr/>
            <p:nvPr/>
          </p:nvSpPr>
          <p:spPr>
            <a:xfrm>
              <a:off x="1193460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3" name="Google Shape;1823;p12"/>
            <p:cNvSpPr/>
            <p:nvPr/>
          </p:nvSpPr>
          <p:spPr>
            <a:xfrm>
              <a:off x="1193460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4" name="Google Shape;1824;p12"/>
            <p:cNvSpPr/>
            <p:nvPr/>
          </p:nvSpPr>
          <p:spPr>
            <a:xfrm>
              <a:off x="1193460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5" name="Google Shape;1825;p12"/>
            <p:cNvSpPr/>
            <p:nvPr/>
          </p:nvSpPr>
          <p:spPr>
            <a:xfrm>
              <a:off x="1193460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6" name="Google Shape;1826;p12"/>
            <p:cNvSpPr/>
            <p:nvPr/>
          </p:nvSpPr>
          <p:spPr>
            <a:xfrm>
              <a:off x="1193460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7" name="Google Shape;1827;p12"/>
            <p:cNvSpPr/>
            <p:nvPr/>
          </p:nvSpPr>
          <p:spPr>
            <a:xfrm>
              <a:off x="1193460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8" name="Google Shape;1828;p12"/>
            <p:cNvSpPr/>
            <p:nvPr/>
          </p:nvSpPr>
          <p:spPr>
            <a:xfrm>
              <a:off x="1193460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9" name="Google Shape;1829;p12"/>
            <p:cNvSpPr/>
            <p:nvPr/>
          </p:nvSpPr>
          <p:spPr>
            <a:xfrm>
              <a:off x="1193460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0" name="Google Shape;1830;p12"/>
            <p:cNvSpPr/>
            <p:nvPr/>
          </p:nvSpPr>
          <p:spPr>
            <a:xfrm>
              <a:off x="1193460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1" name="Google Shape;1831;p12"/>
            <p:cNvSpPr/>
            <p:nvPr/>
          </p:nvSpPr>
          <p:spPr>
            <a:xfrm>
              <a:off x="1193460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2" name="Google Shape;1832;p12"/>
            <p:cNvSpPr/>
            <p:nvPr/>
          </p:nvSpPr>
          <p:spPr>
            <a:xfrm>
              <a:off x="1193460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33" name="Google Shape;1833;p12"/>
          <p:cNvSpPr/>
          <p:nvPr/>
        </p:nvSpPr>
        <p:spPr>
          <a:xfrm>
            <a:off x="2575875" y="865975"/>
            <a:ext cx="4730400" cy="3725700"/>
          </a:xfrm>
          <a:prstGeom prst="rect">
            <a:avLst/>
          </a:prstGeom>
          <a:solidFill>
            <a:srgbClr val="9E9E9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4" name="Google Shape;1834;p12"/>
          <p:cNvSpPr/>
          <p:nvPr/>
        </p:nvSpPr>
        <p:spPr>
          <a:xfrm>
            <a:off x="1983875" y="713225"/>
            <a:ext cx="5158800" cy="37257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rgbClr val="F95A6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35" name="Google Shape;1835;p12"/>
          <p:cNvGrpSpPr/>
          <p:nvPr/>
        </p:nvGrpSpPr>
        <p:grpSpPr>
          <a:xfrm>
            <a:off x="7472146" y="-8"/>
            <a:ext cx="1671850" cy="2366050"/>
            <a:chOff x="93327" y="75513"/>
            <a:chExt cx="2511793" cy="3554763"/>
          </a:xfrm>
        </p:grpSpPr>
        <p:sp>
          <p:nvSpPr>
            <p:cNvPr id="1836" name="Google Shape;1836;p12"/>
            <p:cNvSpPr/>
            <p:nvPr/>
          </p:nvSpPr>
          <p:spPr>
            <a:xfrm>
              <a:off x="1853540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7" name="Google Shape;1837;p12"/>
            <p:cNvSpPr/>
            <p:nvPr/>
          </p:nvSpPr>
          <p:spPr>
            <a:xfrm>
              <a:off x="1853540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8" name="Google Shape;1838;p12"/>
            <p:cNvSpPr/>
            <p:nvPr/>
          </p:nvSpPr>
          <p:spPr>
            <a:xfrm>
              <a:off x="1853540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9" name="Google Shape;1839;p12"/>
            <p:cNvSpPr/>
            <p:nvPr/>
          </p:nvSpPr>
          <p:spPr>
            <a:xfrm>
              <a:off x="1853540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0" name="Google Shape;1840;p12"/>
            <p:cNvSpPr/>
            <p:nvPr/>
          </p:nvSpPr>
          <p:spPr>
            <a:xfrm>
              <a:off x="1853540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1" name="Google Shape;1841;p12"/>
            <p:cNvSpPr/>
            <p:nvPr/>
          </p:nvSpPr>
          <p:spPr>
            <a:xfrm>
              <a:off x="1853540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2" name="Google Shape;1842;p12"/>
            <p:cNvSpPr/>
            <p:nvPr/>
          </p:nvSpPr>
          <p:spPr>
            <a:xfrm>
              <a:off x="1853540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3" name="Google Shape;1843;p12"/>
            <p:cNvSpPr/>
            <p:nvPr/>
          </p:nvSpPr>
          <p:spPr>
            <a:xfrm>
              <a:off x="1853540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4" name="Google Shape;1844;p12"/>
            <p:cNvSpPr/>
            <p:nvPr/>
          </p:nvSpPr>
          <p:spPr>
            <a:xfrm>
              <a:off x="1853540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5" name="Google Shape;1845;p12"/>
            <p:cNvSpPr/>
            <p:nvPr/>
          </p:nvSpPr>
          <p:spPr>
            <a:xfrm>
              <a:off x="1853540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6" name="Google Shape;1846;p12"/>
            <p:cNvSpPr/>
            <p:nvPr/>
          </p:nvSpPr>
          <p:spPr>
            <a:xfrm>
              <a:off x="1853540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7" name="Google Shape;1847;p12"/>
            <p:cNvSpPr/>
            <p:nvPr/>
          </p:nvSpPr>
          <p:spPr>
            <a:xfrm>
              <a:off x="1633513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8" name="Google Shape;1848;p12"/>
            <p:cNvSpPr/>
            <p:nvPr/>
          </p:nvSpPr>
          <p:spPr>
            <a:xfrm>
              <a:off x="1633513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9" name="Google Shape;1849;p12"/>
            <p:cNvSpPr/>
            <p:nvPr/>
          </p:nvSpPr>
          <p:spPr>
            <a:xfrm>
              <a:off x="1633513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0" name="Google Shape;1850;p12"/>
            <p:cNvSpPr/>
            <p:nvPr/>
          </p:nvSpPr>
          <p:spPr>
            <a:xfrm>
              <a:off x="1633513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1" name="Google Shape;1851;p12"/>
            <p:cNvSpPr/>
            <p:nvPr/>
          </p:nvSpPr>
          <p:spPr>
            <a:xfrm>
              <a:off x="1633513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2" name="Google Shape;1852;p12"/>
            <p:cNvSpPr/>
            <p:nvPr/>
          </p:nvSpPr>
          <p:spPr>
            <a:xfrm>
              <a:off x="1633513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3" name="Google Shape;1853;p12"/>
            <p:cNvSpPr/>
            <p:nvPr/>
          </p:nvSpPr>
          <p:spPr>
            <a:xfrm>
              <a:off x="1633513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4" name="Google Shape;1854;p12"/>
            <p:cNvSpPr/>
            <p:nvPr/>
          </p:nvSpPr>
          <p:spPr>
            <a:xfrm>
              <a:off x="1633513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5" name="Google Shape;1855;p12"/>
            <p:cNvSpPr/>
            <p:nvPr/>
          </p:nvSpPr>
          <p:spPr>
            <a:xfrm>
              <a:off x="1633513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6" name="Google Shape;1856;p12"/>
            <p:cNvSpPr/>
            <p:nvPr/>
          </p:nvSpPr>
          <p:spPr>
            <a:xfrm>
              <a:off x="1633513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7" name="Google Shape;1857;p12"/>
            <p:cNvSpPr/>
            <p:nvPr/>
          </p:nvSpPr>
          <p:spPr>
            <a:xfrm>
              <a:off x="1633513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8" name="Google Shape;1858;p12"/>
            <p:cNvSpPr/>
            <p:nvPr/>
          </p:nvSpPr>
          <p:spPr>
            <a:xfrm>
              <a:off x="2293593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9" name="Google Shape;1859;p12"/>
            <p:cNvSpPr/>
            <p:nvPr/>
          </p:nvSpPr>
          <p:spPr>
            <a:xfrm>
              <a:off x="2293593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0" name="Google Shape;1860;p12"/>
            <p:cNvSpPr/>
            <p:nvPr/>
          </p:nvSpPr>
          <p:spPr>
            <a:xfrm>
              <a:off x="2293593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1" name="Google Shape;1861;p12"/>
            <p:cNvSpPr/>
            <p:nvPr/>
          </p:nvSpPr>
          <p:spPr>
            <a:xfrm>
              <a:off x="2293593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2" name="Google Shape;1862;p12"/>
            <p:cNvSpPr/>
            <p:nvPr/>
          </p:nvSpPr>
          <p:spPr>
            <a:xfrm>
              <a:off x="2293593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3" name="Google Shape;1863;p12"/>
            <p:cNvSpPr/>
            <p:nvPr/>
          </p:nvSpPr>
          <p:spPr>
            <a:xfrm>
              <a:off x="2293593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4" name="Google Shape;1864;p12"/>
            <p:cNvSpPr/>
            <p:nvPr/>
          </p:nvSpPr>
          <p:spPr>
            <a:xfrm>
              <a:off x="2293593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5" name="Google Shape;1865;p12"/>
            <p:cNvSpPr/>
            <p:nvPr/>
          </p:nvSpPr>
          <p:spPr>
            <a:xfrm>
              <a:off x="2293593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6" name="Google Shape;1866;p12"/>
            <p:cNvSpPr/>
            <p:nvPr/>
          </p:nvSpPr>
          <p:spPr>
            <a:xfrm>
              <a:off x="2293593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7" name="Google Shape;1867;p12"/>
            <p:cNvSpPr/>
            <p:nvPr/>
          </p:nvSpPr>
          <p:spPr>
            <a:xfrm>
              <a:off x="2293593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8" name="Google Shape;1868;p12"/>
            <p:cNvSpPr/>
            <p:nvPr/>
          </p:nvSpPr>
          <p:spPr>
            <a:xfrm>
              <a:off x="2293593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9" name="Google Shape;1869;p12"/>
            <p:cNvSpPr/>
            <p:nvPr/>
          </p:nvSpPr>
          <p:spPr>
            <a:xfrm>
              <a:off x="2073567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0" name="Google Shape;1870;p12"/>
            <p:cNvSpPr/>
            <p:nvPr/>
          </p:nvSpPr>
          <p:spPr>
            <a:xfrm>
              <a:off x="2073567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1" name="Google Shape;1871;p12"/>
            <p:cNvSpPr/>
            <p:nvPr/>
          </p:nvSpPr>
          <p:spPr>
            <a:xfrm>
              <a:off x="2073567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2" name="Google Shape;1872;p12"/>
            <p:cNvSpPr/>
            <p:nvPr/>
          </p:nvSpPr>
          <p:spPr>
            <a:xfrm>
              <a:off x="2073567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3" name="Google Shape;1873;p12"/>
            <p:cNvSpPr/>
            <p:nvPr/>
          </p:nvSpPr>
          <p:spPr>
            <a:xfrm>
              <a:off x="2073567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4" name="Google Shape;1874;p12"/>
            <p:cNvSpPr/>
            <p:nvPr/>
          </p:nvSpPr>
          <p:spPr>
            <a:xfrm>
              <a:off x="2073567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5" name="Google Shape;1875;p12"/>
            <p:cNvSpPr/>
            <p:nvPr/>
          </p:nvSpPr>
          <p:spPr>
            <a:xfrm>
              <a:off x="2073567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6" name="Google Shape;1876;p12"/>
            <p:cNvSpPr/>
            <p:nvPr/>
          </p:nvSpPr>
          <p:spPr>
            <a:xfrm>
              <a:off x="2073567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7" name="Google Shape;1877;p12"/>
            <p:cNvSpPr/>
            <p:nvPr/>
          </p:nvSpPr>
          <p:spPr>
            <a:xfrm>
              <a:off x="2073567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8" name="Google Shape;1878;p12"/>
            <p:cNvSpPr/>
            <p:nvPr/>
          </p:nvSpPr>
          <p:spPr>
            <a:xfrm>
              <a:off x="2073567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9" name="Google Shape;1879;p12"/>
            <p:cNvSpPr/>
            <p:nvPr/>
          </p:nvSpPr>
          <p:spPr>
            <a:xfrm>
              <a:off x="2073567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0" name="Google Shape;1880;p12"/>
            <p:cNvSpPr/>
            <p:nvPr/>
          </p:nvSpPr>
          <p:spPr>
            <a:xfrm>
              <a:off x="2513620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1" name="Google Shape;1881;p12"/>
            <p:cNvSpPr/>
            <p:nvPr/>
          </p:nvSpPr>
          <p:spPr>
            <a:xfrm>
              <a:off x="2513620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2" name="Google Shape;1882;p12"/>
            <p:cNvSpPr/>
            <p:nvPr/>
          </p:nvSpPr>
          <p:spPr>
            <a:xfrm>
              <a:off x="2513620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3" name="Google Shape;1883;p12"/>
            <p:cNvSpPr/>
            <p:nvPr/>
          </p:nvSpPr>
          <p:spPr>
            <a:xfrm>
              <a:off x="2513620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4" name="Google Shape;1884;p12"/>
            <p:cNvSpPr/>
            <p:nvPr/>
          </p:nvSpPr>
          <p:spPr>
            <a:xfrm>
              <a:off x="2513620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5" name="Google Shape;1885;p12"/>
            <p:cNvSpPr/>
            <p:nvPr/>
          </p:nvSpPr>
          <p:spPr>
            <a:xfrm>
              <a:off x="2513620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6" name="Google Shape;1886;p12"/>
            <p:cNvSpPr/>
            <p:nvPr/>
          </p:nvSpPr>
          <p:spPr>
            <a:xfrm>
              <a:off x="2513620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7" name="Google Shape;1887;p12"/>
            <p:cNvSpPr/>
            <p:nvPr/>
          </p:nvSpPr>
          <p:spPr>
            <a:xfrm>
              <a:off x="2513620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8" name="Google Shape;1888;p12"/>
            <p:cNvSpPr/>
            <p:nvPr/>
          </p:nvSpPr>
          <p:spPr>
            <a:xfrm>
              <a:off x="2513620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9" name="Google Shape;1889;p12"/>
            <p:cNvSpPr/>
            <p:nvPr/>
          </p:nvSpPr>
          <p:spPr>
            <a:xfrm>
              <a:off x="2513620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0" name="Google Shape;1890;p12"/>
            <p:cNvSpPr/>
            <p:nvPr/>
          </p:nvSpPr>
          <p:spPr>
            <a:xfrm>
              <a:off x="2513620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1" name="Google Shape;1891;p12"/>
            <p:cNvSpPr/>
            <p:nvPr/>
          </p:nvSpPr>
          <p:spPr>
            <a:xfrm>
              <a:off x="93327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2" name="Google Shape;1892;p12"/>
            <p:cNvSpPr/>
            <p:nvPr/>
          </p:nvSpPr>
          <p:spPr>
            <a:xfrm>
              <a:off x="93327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3" name="Google Shape;1893;p12"/>
            <p:cNvSpPr/>
            <p:nvPr/>
          </p:nvSpPr>
          <p:spPr>
            <a:xfrm>
              <a:off x="93327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4" name="Google Shape;1894;p12"/>
            <p:cNvSpPr/>
            <p:nvPr/>
          </p:nvSpPr>
          <p:spPr>
            <a:xfrm>
              <a:off x="93327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5" name="Google Shape;1895;p12"/>
            <p:cNvSpPr/>
            <p:nvPr/>
          </p:nvSpPr>
          <p:spPr>
            <a:xfrm>
              <a:off x="93327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6" name="Google Shape;1896;p12"/>
            <p:cNvSpPr/>
            <p:nvPr/>
          </p:nvSpPr>
          <p:spPr>
            <a:xfrm>
              <a:off x="93327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7" name="Google Shape;1897;p12"/>
            <p:cNvSpPr/>
            <p:nvPr/>
          </p:nvSpPr>
          <p:spPr>
            <a:xfrm>
              <a:off x="93327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8" name="Google Shape;1898;p12"/>
            <p:cNvSpPr/>
            <p:nvPr/>
          </p:nvSpPr>
          <p:spPr>
            <a:xfrm>
              <a:off x="93327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9" name="Google Shape;1899;p12"/>
            <p:cNvSpPr/>
            <p:nvPr/>
          </p:nvSpPr>
          <p:spPr>
            <a:xfrm>
              <a:off x="93327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0" name="Google Shape;1900;p12"/>
            <p:cNvSpPr/>
            <p:nvPr/>
          </p:nvSpPr>
          <p:spPr>
            <a:xfrm>
              <a:off x="93327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1" name="Google Shape;1901;p12"/>
            <p:cNvSpPr/>
            <p:nvPr/>
          </p:nvSpPr>
          <p:spPr>
            <a:xfrm>
              <a:off x="93327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2" name="Google Shape;1902;p12"/>
            <p:cNvSpPr/>
            <p:nvPr/>
          </p:nvSpPr>
          <p:spPr>
            <a:xfrm>
              <a:off x="533380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3" name="Google Shape;1903;p12"/>
            <p:cNvSpPr/>
            <p:nvPr/>
          </p:nvSpPr>
          <p:spPr>
            <a:xfrm>
              <a:off x="533380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4" name="Google Shape;1904;p12"/>
            <p:cNvSpPr/>
            <p:nvPr/>
          </p:nvSpPr>
          <p:spPr>
            <a:xfrm>
              <a:off x="533380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5" name="Google Shape;1905;p12"/>
            <p:cNvSpPr/>
            <p:nvPr/>
          </p:nvSpPr>
          <p:spPr>
            <a:xfrm>
              <a:off x="533380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6" name="Google Shape;1906;p12"/>
            <p:cNvSpPr/>
            <p:nvPr/>
          </p:nvSpPr>
          <p:spPr>
            <a:xfrm>
              <a:off x="533380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7" name="Google Shape;1907;p12"/>
            <p:cNvSpPr/>
            <p:nvPr/>
          </p:nvSpPr>
          <p:spPr>
            <a:xfrm>
              <a:off x="533380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8" name="Google Shape;1908;p12"/>
            <p:cNvSpPr/>
            <p:nvPr/>
          </p:nvSpPr>
          <p:spPr>
            <a:xfrm>
              <a:off x="533380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9" name="Google Shape;1909;p12"/>
            <p:cNvSpPr/>
            <p:nvPr/>
          </p:nvSpPr>
          <p:spPr>
            <a:xfrm>
              <a:off x="533380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0" name="Google Shape;1910;p12"/>
            <p:cNvSpPr/>
            <p:nvPr/>
          </p:nvSpPr>
          <p:spPr>
            <a:xfrm>
              <a:off x="533380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1" name="Google Shape;1911;p12"/>
            <p:cNvSpPr/>
            <p:nvPr/>
          </p:nvSpPr>
          <p:spPr>
            <a:xfrm>
              <a:off x="533380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2" name="Google Shape;1912;p12"/>
            <p:cNvSpPr/>
            <p:nvPr/>
          </p:nvSpPr>
          <p:spPr>
            <a:xfrm>
              <a:off x="533380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3" name="Google Shape;1913;p12"/>
            <p:cNvSpPr/>
            <p:nvPr/>
          </p:nvSpPr>
          <p:spPr>
            <a:xfrm>
              <a:off x="313353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4" name="Google Shape;1914;p12"/>
            <p:cNvSpPr/>
            <p:nvPr/>
          </p:nvSpPr>
          <p:spPr>
            <a:xfrm>
              <a:off x="313353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5" name="Google Shape;1915;p12"/>
            <p:cNvSpPr/>
            <p:nvPr/>
          </p:nvSpPr>
          <p:spPr>
            <a:xfrm>
              <a:off x="313353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6" name="Google Shape;1916;p12"/>
            <p:cNvSpPr/>
            <p:nvPr/>
          </p:nvSpPr>
          <p:spPr>
            <a:xfrm>
              <a:off x="313353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7" name="Google Shape;1917;p12"/>
            <p:cNvSpPr/>
            <p:nvPr/>
          </p:nvSpPr>
          <p:spPr>
            <a:xfrm>
              <a:off x="313353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8" name="Google Shape;1918;p12"/>
            <p:cNvSpPr/>
            <p:nvPr/>
          </p:nvSpPr>
          <p:spPr>
            <a:xfrm>
              <a:off x="313353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9" name="Google Shape;1919;p12"/>
            <p:cNvSpPr/>
            <p:nvPr/>
          </p:nvSpPr>
          <p:spPr>
            <a:xfrm>
              <a:off x="313353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0" name="Google Shape;1920;p12"/>
            <p:cNvSpPr/>
            <p:nvPr/>
          </p:nvSpPr>
          <p:spPr>
            <a:xfrm>
              <a:off x="313353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1" name="Google Shape;1921;p12"/>
            <p:cNvSpPr/>
            <p:nvPr/>
          </p:nvSpPr>
          <p:spPr>
            <a:xfrm>
              <a:off x="313353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2" name="Google Shape;1922;p12"/>
            <p:cNvSpPr/>
            <p:nvPr/>
          </p:nvSpPr>
          <p:spPr>
            <a:xfrm>
              <a:off x="313353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3" name="Google Shape;1923;p12"/>
            <p:cNvSpPr/>
            <p:nvPr/>
          </p:nvSpPr>
          <p:spPr>
            <a:xfrm>
              <a:off x="313353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4" name="Google Shape;1924;p12"/>
            <p:cNvSpPr/>
            <p:nvPr/>
          </p:nvSpPr>
          <p:spPr>
            <a:xfrm>
              <a:off x="973433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5" name="Google Shape;1925;p12"/>
            <p:cNvSpPr/>
            <p:nvPr/>
          </p:nvSpPr>
          <p:spPr>
            <a:xfrm>
              <a:off x="973433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6" name="Google Shape;1926;p12"/>
            <p:cNvSpPr/>
            <p:nvPr/>
          </p:nvSpPr>
          <p:spPr>
            <a:xfrm>
              <a:off x="973433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7" name="Google Shape;1927;p12"/>
            <p:cNvSpPr/>
            <p:nvPr/>
          </p:nvSpPr>
          <p:spPr>
            <a:xfrm>
              <a:off x="973433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8" name="Google Shape;1928;p12"/>
            <p:cNvSpPr/>
            <p:nvPr/>
          </p:nvSpPr>
          <p:spPr>
            <a:xfrm>
              <a:off x="973433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9" name="Google Shape;1929;p12"/>
            <p:cNvSpPr/>
            <p:nvPr/>
          </p:nvSpPr>
          <p:spPr>
            <a:xfrm>
              <a:off x="973433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0" name="Google Shape;1930;p12"/>
            <p:cNvSpPr/>
            <p:nvPr/>
          </p:nvSpPr>
          <p:spPr>
            <a:xfrm>
              <a:off x="973433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1" name="Google Shape;1931;p12"/>
            <p:cNvSpPr/>
            <p:nvPr/>
          </p:nvSpPr>
          <p:spPr>
            <a:xfrm>
              <a:off x="973433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2" name="Google Shape;1932;p12"/>
            <p:cNvSpPr/>
            <p:nvPr/>
          </p:nvSpPr>
          <p:spPr>
            <a:xfrm>
              <a:off x="973433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3" name="Google Shape;1933;p12"/>
            <p:cNvSpPr/>
            <p:nvPr/>
          </p:nvSpPr>
          <p:spPr>
            <a:xfrm>
              <a:off x="973433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4" name="Google Shape;1934;p12"/>
            <p:cNvSpPr/>
            <p:nvPr/>
          </p:nvSpPr>
          <p:spPr>
            <a:xfrm>
              <a:off x="973433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5" name="Google Shape;1935;p12"/>
            <p:cNvSpPr/>
            <p:nvPr/>
          </p:nvSpPr>
          <p:spPr>
            <a:xfrm>
              <a:off x="753407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6" name="Google Shape;1936;p12"/>
            <p:cNvSpPr/>
            <p:nvPr/>
          </p:nvSpPr>
          <p:spPr>
            <a:xfrm>
              <a:off x="753407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7" name="Google Shape;1937;p12"/>
            <p:cNvSpPr/>
            <p:nvPr/>
          </p:nvSpPr>
          <p:spPr>
            <a:xfrm>
              <a:off x="753407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8" name="Google Shape;1938;p12"/>
            <p:cNvSpPr/>
            <p:nvPr/>
          </p:nvSpPr>
          <p:spPr>
            <a:xfrm>
              <a:off x="753407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9" name="Google Shape;1939;p12"/>
            <p:cNvSpPr/>
            <p:nvPr/>
          </p:nvSpPr>
          <p:spPr>
            <a:xfrm>
              <a:off x="753407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0" name="Google Shape;1940;p12"/>
            <p:cNvSpPr/>
            <p:nvPr/>
          </p:nvSpPr>
          <p:spPr>
            <a:xfrm>
              <a:off x="753407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1" name="Google Shape;1941;p12"/>
            <p:cNvSpPr/>
            <p:nvPr/>
          </p:nvSpPr>
          <p:spPr>
            <a:xfrm>
              <a:off x="753407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2" name="Google Shape;1942;p12"/>
            <p:cNvSpPr/>
            <p:nvPr/>
          </p:nvSpPr>
          <p:spPr>
            <a:xfrm>
              <a:off x="753407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3" name="Google Shape;1943;p12"/>
            <p:cNvSpPr/>
            <p:nvPr/>
          </p:nvSpPr>
          <p:spPr>
            <a:xfrm>
              <a:off x="753407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4" name="Google Shape;1944;p12"/>
            <p:cNvSpPr/>
            <p:nvPr/>
          </p:nvSpPr>
          <p:spPr>
            <a:xfrm>
              <a:off x="753407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5" name="Google Shape;1945;p12"/>
            <p:cNvSpPr/>
            <p:nvPr/>
          </p:nvSpPr>
          <p:spPr>
            <a:xfrm>
              <a:off x="753407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6" name="Google Shape;1946;p12"/>
            <p:cNvSpPr/>
            <p:nvPr/>
          </p:nvSpPr>
          <p:spPr>
            <a:xfrm>
              <a:off x="1413487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7" name="Google Shape;1947;p12"/>
            <p:cNvSpPr/>
            <p:nvPr/>
          </p:nvSpPr>
          <p:spPr>
            <a:xfrm>
              <a:off x="1413487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8" name="Google Shape;1948;p12"/>
            <p:cNvSpPr/>
            <p:nvPr/>
          </p:nvSpPr>
          <p:spPr>
            <a:xfrm>
              <a:off x="1413487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9" name="Google Shape;1949;p12"/>
            <p:cNvSpPr/>
            <p:nvPr/>
          </p:nvSpPr>
          <p:spPr>
            <a:xfrm>
              <a:off x="1413487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0" name="Google Shape;1950;p12"/>
            <p:cNvSpPr/>
            <p:nvPr/>
          </p:nvSpPr>
          <p:spPr>
            <a:xfrm>
              <a:off x="1413487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1" name="Google Shape;1951;p12"/>
            <p:cNvSpPr/>
            <p:nvPr/>
          </p:nvSpPr>
          <p:spPr>
            <a:xfrm>
              <a:off x="1413487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2" name="Google Shape;1952;p12"/>
            <p:cNvSpPr/>
            <p:nvPr/>
          </p:nvSpPr>
          <p:spPr>
            <a:xfrm>
              <a:off x="1413487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3" name="Google Shape;1953;p12"/>
            <p:cNvSpPr/>
            <p:nvPr/>
          </p:nvSpPr>
          <p:spPr>
            <a:xfrm>
              <a:off x="1413487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4" name="Google Shape;1954;p12"/>
            <p:cNvSpPr/>
            <p:nvPr/>
          </p:nvSpPr>
          <p:spPr>
            <a:xfrm>
              <a:off x="1413487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5" name="Google Shape;1955;p12"/>
            <p:cNvSpPr/>
            <p:nvPr/>
          </p:nvSpPr>
          <p:spPr>
            <a:xfrm>
              <a:off x="1413487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6" name="Google Shape;1956;p12"/>
            <p:cNvSpPr/>
            <p:nvPr/>
          </p:nvSpPr>
          <p:spPr>
            <a:xfrm>
              <a:off x="1413487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7" name="Google Shape;1957;p12"/>
            <p:cNvSpPr/>
            <p:nvPr/>
          </p:nvSpPr>
          <p:spPr>
            <a:xfrm>
              <a:off x="1193460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8" name="Google Shape;1958;p12"/>
            <p:cNvSpPr/>
            <p:nvPr/>
          </p:nvSpPr>
          <p:spPr>
            <a:xfrm>
              <a:off x="1193460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9" name="Google Shape;1959;p12"/>
            <p:cNvSpPr/>
            <p:nvPr/>
          </p:nvSpPr>
          <p:spPr>
            <a:xfrm>
              <a:off x="1193460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0" name="Google Shape;1960;p12"/>
            <p:cNvSpPr/>
            <p:nvPr/>
          </p:nvSpPr>
          <p:spPr>
            <a:xfrm>
              <a:off x="1193460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1" name="Google Shape;1961;p12"/>
            <p:cNvSpPr/>
            <p:nvPr/>
          </p:nvSpPr>
          <p:spPr>
            <a:xfrm>
              <a:off x="1193460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2" name="Google Shape;1962;p12"/>
            <p:cNvSpPr/>
            <p:nvPr/>
          </p:nvSpPr>
          <p:spPr>
            <a:xfrm>
              <a:off x="1193460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3" name="Google Shape;1963;p12"/>
            <p:cNvSpPr/>
            <p:nvPr/>
          </p:nvSpPr>
          <p:spPr>
            <a:xfrm>
              <a:off x="1193460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4" name="Google Shape;1964;p12"/>
            <p:cNvSpPr/>
            <p:nvPr/>
          </p:nvSpPr>
          <p:spPr>
            <a:xfrm>
              <a:off x="1193460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5" name="Google Shape;1965;p12"/>
            <p:cNvSpPr/>
            <p:nvPr/>
          </p:nvSpPr>
          <p:spPr>
            <a:xfrm>
              <a:off x="1193460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6" name="Google Shape;1966;p12"/>
            <p:cNvSpPr/>
            <p:nvPr/>
          </p:nvSpPr>
          <p:spPr>
            <a:xfrm>
              <a:off x="1193460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7" name="Google Shape;1967;p12"/>
            <p:cNvSpPr/>
            <p:nvPr/>
          </p:nvSpPr>
          <p:spPr>
            <a:xfrm>
              <a:off x="1193460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68" name="Google Shape;1968;p12"/>
          <p:cNvSpPr txBox="1"/>
          <p:nvPr>
            <p:ph type="title"/>
          </p:nvPr>
        </p:nvSpPr>
        <p:spPr>
          <a:xfrm>
            <a:off x="2758975" y="865975"/>
            <a:ext cx="3532500" cy="75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95A61"/>
              </a:buClr>
              <a:buSzPts val="4800"/>
              <a:buNone/>
              <a:defRPr b="1" sz="4800">
                <a:solidFill>
                  <a:srgbClr val="F95A6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69" name="Google Shape;1969;p12"/>
          <p:cNvSpPr txBox="1"/>
          <p:nvPr>
            <p:ph idx="1" type="subTitle"/>
          </p:nvPr>
        </p:nvSpPr>
        <p:spPr>
          <a:xfrm>
            <a:off x="2758975" y="1608975"/>
            <a:ext cx="3532500" cy="139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accent2"/>
        </a:solidFill>
      </p:bgPr>
    </p:bg>
    <p:spTree>
      <p:nvGrpSpPr>
        <p:cNvPr id="1970" name="Shape 1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71" name="Google Shape;1971;p13"/>
          <p:cNvGrpSpPr/>
          <p:nvPr/>
        </p:nvGrpSpPr>
        <p:grpSpPr>
          <a:xfrm>
            <a:off x="7472146" y="-8"/>
            <a:ext cx="1671850" cy="2366050"/>
            <a:chOff x="93327" y="75513"/>
            <a:chExt cx="2511793" cy="3554763"/>
          </a:xfrm>
        </p:grpSpPr>
        <p:sp>
          <p:nvSpPr>
            <p:cNvPr id="1972" name="Google Shape;1972;p13"/>
            <p:cNvSpPr/>
            <p:nvPr/>
          </p:nvSpPr>
          <p:spPr>
            <a:xfrm>
              <a:off x="1853540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3" name="Google Shape;1973;p13"/>
            <p:cNvSpPr/>
            <p:nvPr/>
          </p:nvSpPr>
          <p:spPr>
            <a:xfrm>
              <a:off x="1853540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4" name="Google Shape;1974;p13"/>
            <p:cNvSpPr/>
            <p:nvPr/>
          </p:nvSpPr>
          <p:spPr>
            <a:xfrm>
              <a:off x="1853540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5" name="Google Shape;1975;p13"/>
            <p:cNvSpPr/>
            <p:nvPr/>
          </p:nvSpPr>
          <p:spPr>
            <a:xfrm>
              <a:off x="1853540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6" name="Google Shape;1976;p13"/>
            <p:cNvSpPr/>
            <p:nvPr/>
          </p:nvSpPr>
          <p:spPr>
            <a:xfrm>
              <a:off x="1853540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7" name="Google Shape;1977;p13"/>
            <p:cNvSpPr/>
            <p:nvPr/>
          </p:nvSpPr>
          <p:spPr>
            <a:xfrm>
              <a:off x="1853540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8" name="Google Shape;1978;p13"/>
            <p:cNvSpPr/>
            <p:nvPr/>
          </p:nvSpPr>
          <p:spPr>
            <a:xfrm>
              <a:off x="1853540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9" name="Google Shape;1979;p13"/>
            <p:cNvSpPr/>
            <p:nvPr/>
          </p:nvSpPr>
          <p:spPr>
            <a:xfrm>
              <a:off x="1853540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0" name="Google Shape;1980;p13"/>
            <p:cNvSpPr/>
            <p:nvPr/>
          </p:nvSpPr>
          <p:spPr>
            <a:xfrm>
              <a:off x="1853540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1" name="Google Shape;1981;p13"/>
            <p:cNvSpPr/>
            <p:nvPr/>
          </p:nvSpPr>
          <p:spPr>
            <a:xfrm>
              <a:off x="1853540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2" name="Google Shape;1982;p13"/>
            <p:cNvSpPr/>
            <p:nvPr/>
          </p:nvSpPr>
          <p:spPr>
            <a:xfrm>
              <a:off x="1853540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3" name="Google Shape;1983;p13"/>
            <p:cNvSpPr/>
            <p:nvPr/>
          </p:nvSpPr>
          <p:spPr>
            <a:xfrm>
              <a:off x="1633513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4" name="Google Shape;1984;p13"/>
            <p:cNvSpPr/>
            <p:nvPr/>
          </p:nvSpPr>
          <p:spPr>
            <a:xfrm>
              <a:off x="1633513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5" name="Google Shape;1985;p13"/>
            <p:cNvSpPr/>
            <p:nvPr/>
          </p:nvSpPr>
          <p:spPr>
            <a:xfrm>
              <a:off x="1633513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6" name="Google Shape;1986;p13"/>
            <p:cNvSpPr/>
            <p:nvPr/>
          </p:nvSpPr>
          <p:spPr>
            <a:xfrm>
              <a:off x="1633513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7" name="Google Shape;1987;p13"/>
            <p:cNvSpPr/>
            <p:nvPr/>
          </p:nvSpPr>
          <p:spPr>
            <a:xfrm>
              <a:off x="1633513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8" name="Google Shape;1988;p13"/>
            <p:cNvSpPr/>
            <p:nvPr/>
          </p:nvSpPr>
          <p:spPr>
            <a:xfrm>
              <a:off x="1633513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9" name="Google Shape;1989;p13"/>
            <p:cNvSpPr/>
            <p:nvPr/>
          </p:nvSpPr>
          <p:spPr>
            <a:xfrm>
              <a:off x="1633513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0" name="Google Shape;1990;p13"/>
            <p:cNvSpPr/>
            <p:nvPr/>
          </p:nvSpPr>
          <p:spPr>
            <a:xfrm>
              <a:off x="1633513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1" name="Google Shape;1991;p13"/>
            <p:cNvSpPr/>
            <p:nvPr/>
          </p:nvSpPr>
          <p:spPr>
            <a:xfrm>
              <a:off x="1633513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2" name="Google Shape;1992;p13"/>
            <p:cNvSpPr/>
            <p:nvPr/>
          </p:nvSpPr>
          <p:spPr>
            <a:xfrm>
              <a:off x="1633513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3" name="Google Shape;1993;p13"/>
            <p:cNvSpPr/>
            <p:nvPr/>
          </p:nvSpPr>
          <p:spPr>
            <a:xfrm>
              <a:off x="1633513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4" name="Google Shape;1994;p13"/>
            <p:cNvSpPr/>
            <p:nvPr/>
          </p:nvSpPr>
          <p:spPr>
            <a:xfrm>
              <a:off x="2293593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5" name="Google Shape;1995;p13"/>
            <p:cNvSpPr/>
            <p:nvPr/>
          </p:nvSpPr>
          <p:spPr>
            <a:xfrm>
              <a:off x="2293593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6" name="Google Shape;1996;p13"/>
            <p:cNvSpPr/>
            <p:nvPr/>
          </p:nvSpPr>
          <p:spPr>
            <a:xfrm>
              <a:off x="2293593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7" name="Google Shape;1997;p13"/>
            <p:cNvSpPr/>
            <p:nvPr/>
          </p:nvSpPr>
          <p:spPr>
            <a:xfrm>
              <a:off x="2293593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8" name="Google Shape;1998;p13"/>
            <p:cNvSpPr/>
            <p:nvPr/>
          </p:nvSpPr>
          <p:spPr>
            <a:xfrm>
              <a:off x="2293593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9" name="Google Shape;1999;p13"/>
            <p:cNvSpPr/>
            <p:nvPr/>
          </p:nvSpPr>
          <p:spPr>
            <a:xfrm>
              <a:off x="2293593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0" name="Google Shape;2000;p13"/>
            <p:cNvSpPr/>
            <p:nvPr/>
          </p:nvSpPr>
          <p:spPr>
            <a:xfrm>
              <a:off x="2293593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1" name="Google Shape;2001;p13"/>
            <p:cNvSpPr/>
            <p:nvPr/>
          </p:nvSpPr>
          <p:spPr>
            <a:xfrm>
              <a:off x="2293593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2" name="Google Shape;2002;p13"/>
            <p:cNvSpPr/>
            <p:nvPr/>
          </p:nvSpPr>
          <p:spPr>
            <a:xfrm>
              <a:off x="2293593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3" name="Google Shape;2003;p13"/>
            <p:cNvSpPr/>
            <p:nvPr/>
          </p:nvSpPr>
          <p:spPr>
            <a:xfrm>
              <a:off x="2293593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4" name="Google Shape;2004;p13"/>
            <p:cNvSpPr/>
            <p:nvPr/>
          </p:nvSpPr>
          <p:spPr>
            <a:xfrm>
              <a:off x="2293593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5" name="Google Shape;2005;p13"/>
            <p:cNvSpPr/>
            <p:nvPr/>
          </p:nvSpPr>
          <p:spPr>
            <a:xfrm>
              <a:off x="2073567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6" name="Google Shape;2006;p13"/>
            <p:cNvSpPr/>
            <p:nvPr/>
          </p:nvSpPr>
          <p:spPr>
            <a:xfrm>
              <a:off x="2073567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7" name="Google Shape;2007;p13"/>
            <p:cNvSpPr/>
            <p:nvPr/>
          </p:nvSpPr>
          <p:spPr>
            <a:xfrm>
              <a:off x="2073567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8" name="Google Shape;2008;p13"/>
            <p:cNvSpPr/>
            <p:nvPr/>
          </p:nvSpPr>
          <p:spPr>
            <a:xfrm>
              <a:off x="2073567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9" name="Google Shape;2009;p13"/>
            <p:cNvSpPr/>
            <p:nvPr/>
          </p:nvSpPr>
          <p:spPr>
            <a:xfrm>
              <a:off x="2073567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0" name="Google Shape;2010;p13"/>
            <p:cNvSpPr/>
            <p:nvPr/>
          </p:nvSpPr>
          <p:spPr>
            <a:xfrm>
              <a:off x="2073567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1" name="Google Shape;2011;p13"/>
            <p:cNvSpPr/>
            <p:nvPr/>
          </p:nvSpPr>
          <p:spPr>
            <a:xfrm>
              <a:off x="2073567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2" name="Google Shape;2012;p13"/>
            <p:cNvSpPr/>
            <p:nvPr/>
          </p:nvSpPr>
          <p:spPr>
            <a:xfrm>
              <a:off x="2073567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3" name="Google Shape;2013;p13"/>
            <p:cNvSpPr/>
            <p:nvPr/>
          </p:nvSpPr>
          <p:spPr>
            <a:xfrm>
              <a:off x="2073567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4" name="Google Shape;2014;p13"/>
            <p:cNvSpPr/>
            <p:nvPr/>
          </p:nvSpPr>
          <p:spPr>
            <a:xfrm>
              <a:off x="2073567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5" name="Google Shape;2015;p13"/>
            <p:cNvSpPr/>
            <p:nvPr/>
          </p:nvSpPr>
          <p:spPr>
            <a:xfrm>
              <a:off x="2073567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6" name="Google Shape;2016;p13"/>
            <p:cNvSpPr/>
            <p:nvPr/>
          </p:nvSpPr>
          <p:spPr>
            <a:xfrm>
              <a:off x="2513620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7" name="Google Shape;2017;p13"/>
            <p:cNvSpPr/>
            <p:nvPr/>
          </p:nvSpPr>
          <p:spPr>
            <a:xfrm>
              <a:off x="2513620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8" name="Google Shape;2018;p13"/>
            <p:cNvSpPr/>
            <p:nvPr/>
          </p:nvSpPr>
          <p:spPr>
            <a:xfrm>
              <a:off x="2513620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9" name="Google Shape;2019;p13"/>
            <p:cNvSpPr/>
            <p:nvPr/>
          </p:nvSpPr>
          <p:spPr>
            <a:xfrm>
              <a:off x="2513620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0" name="Google Shape;2020;p13"/>
            <p:cNvSpPr/>
            <p:nvPr/>
          </p:nvSpPr>
          <p:spPr>
            <a:xfrm>
              <a:off x="2513620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1" name="Google Shape;2021;p13"/>
            <p:cNvSpPr/>
            <p:nvPr/>
          </p:nvSpPr>
          <p:spPr>
            <a:xfrm>
              <a:off x="2513620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2" name="Google Shape;2022;p13"/>
            <p:cNvSpPr/>
            <p:nvPr/>
          </p:nvSpPr>
          <p:spPr>
            <a:xfrm>
              <a:off x="2513620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3" name="Google Shape;2023;p13"/>
            <p:cNvSpPr/>
            <p:nvPr/>
          </p:nvSpPr>
          <p:spPr>
            <a:xfrm>
              <a:off x="2513620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4" name="Google Shape;2024;p13"/>
            <p:cNvSpPr/>
            <p:nvPr/>
          </p:nvSpPr>
          <p:spPr>
            <a:xfrm>
              <a:off x="2513620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5" name="Google Shape;2025;p13"/>
            <p:cNvSpPr/>
            <p:nvPr/>
          </p:nvSpPr>
          <p:spPr>
            <a:xfrm>
              <a:off x="2513620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6" name="Google Shape;2026;p13"/>
            <p:cNvSpPr/>
            <p:nvPr/>
          </p:nvSpPr>
          <p:spPr>
            <a:xfrm>
              <a:off x="2513620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7" name="Google Shape;2027;p13"/>
            <p:cNvSpPr/>
            <p:nvPr/>
          </p:nvSpPr>
          <p:spPr>
            <a:xfrm>
              <a:off x="93327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8" name="Google Shape;2028;p13"/>
            <p:cNvSpPr/>
            <p:nvPr/>
          </p:nvSpPr>
          <p:spPr>
            <a:xfrm>
              <a:off x="93327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9" name="Google Shape;2029;p13"/>
            <p:cNvSpPr/>
            <p:nvPr/>
          </p:nvSpPr>
          <p:spPr>
            <a:xfrm>
              <a:off x="93327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0" name="Google Shape;2030;p13"/>
            <p:cNvSpPr/>
            <p:nvPr/>
          </p:nvSpPr>
          <p:spPr>
            <a:xfrm>
              <a:off x="93327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1" name="Google Shape;2031;p13"/>
            <p:cNvSpPr/>
            <p:nvPr/>
          </p:nvSpPr>
          <p:spPr>
            <a:xfrm>
              <a:off x="93327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2" name="Google Shape;2032;p13"/>
            <p:cNvSpPr/>
            <p:nvPr/>
          </p:nvSpPr>
          <p:spPr>
            <a:xfrm>
              <a:off x="93327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3" name="Google Shape;2033;p13"/>
            <p:cNvSpPr/>
            <p:nvPr/>
          </p:nvSpPr>
          <p:spPr>
            <a:xfrm>
              <a:off x="93327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4" name="Google Shape;2034;p13"/>
            <p:cNvSpPr/>
            <p:nvPr/>
          </p:nvSpPr>
          <p:spPr>
            <a:xfrm>
              <a:off x="93327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5" name="Google Shape;2035;p13"/>
            <p:cNvSpPr/>
            <p:nvPr/>
          </p:nvSpPr>
          <p:spPr>
            <a:xfrm>
              <a:off x="93327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6" name="Google Shape;2036;p13"/>
            <p:cNvSpPr/>
            <p:nvPr/>
          </p:nvSpPr>
          <p:spPr>
            <a:xfrm>
              <a:off x="93327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7" name="Google Shape;2037;p13"/>
            <p:cNvSpPr/>
            <p:nvPr/>
          </p:nvSpPr>
          <p:spPr>
            <a:xfrm>
              <a:off x="93327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8" name="Google Shape;2038;p13"/>
            <p:cNvSpPr/>
            <p:nvPr/>
          </p:nvSpPr>
          <p:spPr>
            <a:xfrm>
              <a:off x="533380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9" name="Google Shape;2039;p13"/>
            <p:cNvSpPr/>
            <p:nvPr/>
          </p:nvSpPr>
          <p:spPr>
            <a:xfrm>
              <a:off x="533380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0" name="Google Shape;2040;p13"/>
            <p:cNvSpPr/>
            <p:nvPr/>
          </p:nvSpPr>
          <p:spPr>
            <a:xfrm>
              <a:off x="533380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1" name="Google Shape;2041;p13"/>
            <p:cNvSpPr/>
            <p:nvPr/>
          </p:nvSpPr>
          <p:spPr>
            <a:xfrm>
              <a:off x="533380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2" name="Google Shape;2042;p13"/>
            <p:cNvSpPr/>
            <p:nvPr/>
          </p:nvSpPr>
          <p:spPr>
            <a:xfrm>
              <a:off x="533380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3" name="Google Shape;2043;p13"/>
            <p:cNvSpPr/>
            <p:nvPr/>
          </p:nvSpPr>
          <p:spPr>
            <a:xfrm>
              <a:off x="533380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4" name="Google Shape;2044;p13"/>
            <p:cNvSpPr/>
            <p:nvPr/>
          </p:nvSpPr>
          <p:spPr>
            <a:xfrm>
              <a:off x="533380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5" name="Google Shape;2045;p13"/>
            <p:cNvSpPr/>
            <p:nvPr/>
          </p:nvSpPr>
          <p:spPr>
            <a:xfrm>
              <a:off x="533380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6" name="Google Shape;2046;p13"/>
            <p:cNvSpPr/>
            <p:nvPr/>
          </p:nvSpPr>
          <p:spPr>
            <a:xfrm>
              <a:off x="533380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7" name="Google Shape;2047;p13"/>
            <p:cNvSpPr/>
            <p:nvPr/>
          </p:nvSpPr>
          <p:spPr>
            <a:xfrm>
              <a:off x="533380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8" name="Google Shape;2048;p13"/>
            <p:cNvSpPr/>
            <p:nvPr/>
          </p:nvSpPr>
          <p:spPr>
            <a:xfrm>
              <a:off x="533380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9" name="Google Shape;2049;p13"/>
            <p:cNvSpPr/>
            <p:nvPr/>
          </p:nvSpPr>
          <p:spPr>
            <a:xfrm>
              <a:off x="313353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0" name="Google Shape;2050;p13"/>
            <p:cNvSpPr/>
            <p:nvPr/>
          </p:nvSpPr>
          <p:spPr>
            <a:xfrm>
              <a:off x="313353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1" name="Google Shape;2051;p13"/>
            <p:cNvSpPr/>
            <p:nvPr/>
          </p:nvSpPr>
          <p:spPr>
            <a:xfrm>
              <a:off x="313353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2" name="Google Shape;2052;p13"/>
            <p:cNvSpPr/>
            <p:nvPr/>
          </p:nvSpPr>
          <p:spPr>
            <a:xfrm>
              <a:off x="313353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3" name="Google Shape;2053;p13"/>
            <p:cNvSpPr/>
            <p:nvPr/>
          </p:nvSpPr>
          <p:spPr>
            <a:xfrm>
              <a:off x="313353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4" name="Google Shape;2054;p13"/>
            <p:cNvSpPr/>
            <p:nvPr/>
          </p:nvSpPr>
          <p:spPr>
            <a:xfrm>
              <a:off x="313353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5" name="Google Shape;2055;p13"/>
            <p:cNvSpPr/>
            <p:nvPr/>
          </p:nvSpPr>
          <p:spPr>
            <a:xfrm>
              <a:off x="313353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6" name="Google Shape;2056;p13"/>
            <p:cNvSpPr/>
            <p:nvPr/>
          </p:nvSpPr>
          <p:spPr>
            <a:xfrm>
              <a:off x="313353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7" name="Google Shape;2057;p13"/>
            <p:cNvSpPr/>
            <p:nvPr/>
          </p:nvSpPr>
          <p:spPr>
            <a:xfrm>
              <a:off x="313353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8" name="Google Shape;2058;p13"/>
            <p:cNvSpPr/>
            <p:nvPr/>
          </p:nvSpPr>
          <p:spPr>
            <a:xfrm>
              <a:off x="313353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9" name="Google Shape;2059;p13"/>
            <p:cNvSpPr/>
            <p:nvPr/>
          </p:nvSpPr>
          <p:spPr>
            <a:xfrm>
              <a:off x="313353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0" name="Google Shape;2060;p13"/>
            <p:cNvSpPr/>
            <p:nvPr/>
          </p:nvSpPr>
          <p:spPr>
            <a:xfrm>
              <a:off x="973433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1" name="Google Shape;2061;p13"/>
            <p:cNvSpPr/>
            <p:nvPr/>
          </p:nvSpPr>
          <p:spPr>
            <a:xfrm>
              <a:off x="973433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2" name="Google Shape;2062;p13"/>
            <p:cNvSpPr/>
            <p:nvPr/>
          </p:nvSpPr>
          <p:spPr>
            <a:xfrm>
              <a:off x="973433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3" name="Google Shape;2063;p13"/>
            <p:cNvSpPr/>
            <p:nvPr/>
          </p:nvSpPr>
          <p:spPr>
            <a:xfrm>
              <a:off x="973433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4" name="Google Shape;2064;p13"/>
            <p:cNvSpPr/>
            <p:nvPr/>
          </p:nvSpPr>
          <p:spPr>
            <a:xfrm>
              <a:off x="973433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5" name="Google Shape;2065;p13"/>
            <p:cNvSpPr/>
            <p:nvPr/>
          </p:nvSpPr>
          <p:spPr>
            <a:xfrm>
              <a:off x="973433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6" name="Google Shape;2066;p13"/>
            <p:cNvSpPr/>
            <p:nvPr/>
          </p:nvSpPr>
          <p:spPr>
            <a:xfrm>
              <a:off x="973433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7" name="Google Shape;2067;p13"/>
            <p:cNvSpPr/>
            <p:nvPr/>
          </p:nvSpPr>
          <p:spPr>
            <a:xfrm>
              <a:off x="973433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8" name="Google Shape;2068;p13"/>
            <p:cNvSpPr/>
            <p:nvPr/>
          </p:nvSpPr>
          <p:spPr>
            <a:xfrm>
              <a:off x="973433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9" name="Google Shape;2069;p13"/>
            <p:cNvSpPr/>
            <p:nvPr/>
          </p:nvSpPr>
          <p:spPr>
            <a:xfrm>
              <a:off x="973433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0" name="Google Shape;2070;p13"/>
            <p:cNvSpPr/>
            <p:nvPr/>
          </p:nvSpPr>
          <p:spPr>
            <a:xfrm>
              <a:off x="973433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1" name="Google Shape;2071;p13"/>
            <p:cNvSpPr/>
            <p:nvPr/>
          </p:nvSpPr>
          <p:spPr>
            <a:xfrm>
              <a:off x="753407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2" name="Google Shape;2072;p13"/>
            <p:cNvSpPr/>
            <p:nvPr/>
          </p:nvSpPr>
          <p:spPr>
            <a:xfrm>
              <a:off x="753407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3" name="Google Shape;2073;p13"/>
            <p:cNvSpPr/>
            <p:nvPr/>
          </p:nvSpPr>
          <p:spPr>
            <a:xfrm>
              <a:off x="753407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4" name="Google Shape;2074;p13"/>
            <p:cNvSpPr/>
            <p:nvPr/>
          </p:nvSpPr>
          <p:spPr>
            <a:xfrm>
              <a:off x="753407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5" name="Google Shape;2075;p13"/>
            <p:cNvSpPr/>
            <p:nvPr/>
          </p:nvSpPr>
          <p:spPr>
            <a:xfrm>
              <a:off x="753407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6" name="Google Shape;2076;p13"/>
            <p:cNvSpPr/>
            <p:nvPr/>
          </p:nvSpPr>
          <p:spPr>
            <a:xfrm>
              <a:off x="753407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7" name="Google Shape;2077;p13"/>
            <p:cNvSpPr/>
            <p:nvPr/>
          </p:nvSpPr>
          <p:spPr>
            <a:xfrm>
              <a:off x="753407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8" name="Google Shape;2078;p13"/>
            <p:cNvSpPr/>
            <p:nvPr/>
          </p:nvSpPr>
          <p:spPr>
            <a:xfrm>
              <a:off x="753407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9" name="Google Shape;2079;p13"/>
            <p:cNvSpPr/>
            <p:nvPr/>
          </p:nvSpPr>
          <p:spPr>
            <a:xfrm>
              <a:off x="753407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0" name="Google Shape;2080;p13"/>
            <p:cNvSpPr/>
            <p:nvPr/>
          </p:nvSpPr>
          <p:spPr>
            <a:xfrm>
              <a:off x="753407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1" name="Google Shape;2081;p13"/>
            <p:cNvSpPr/>
            <p:nvPr/>
          </p:nvSpPr>
          <p:spPr>
            <a:xfrm>
              <a:off x="753407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2" name="Google Shape;2082;p13"/>
            <p:cNvSpPr/>
            <p:nvPr/>
          </p:nvSpPr>
          <p:spPr>
            <a:xfrm>
              <a:off x="1413487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3" name="Google Shape;2083;p13"/>
            <p:cNvSpPr/>
            <p:nvPr/>
          </p:nvSpPr>
          <p:spPr>
            <a:xfrm>
              <a:off x="1413487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4" name="Google Shape;2084;p13"/>
            <p:cNvSpPr/>
            <p:nvPr/>
          </p:nvSpPr>
          <p:spPr>
            <a:xfrm>
              <a:off x="1413487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5" name="Google Shape;2085;p13"/>
            <p:cNvSpPr/>
            <p:nvPr/>
          </p:nvSpPr>
          <p:spPr>
            <a:xfrm>
              <a:off x="1413487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6" name="Google Shape;2086;p13"/>
            <p:cNvSpPr/>
            <p:nvPr/>
          </p:nvSpPr>
          <p:spPr>
            <a:xfrm>
              <a:off x="1413487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7" name="Google Shape;2087;p13"/>
            <p:cNvSpPr/>
            <p:nvPr/>
          </p:nvSpPr>
          <p:spPr>
            <a:xfrm>
              <a:off x="1413487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8" name="Google Shape;2088;p13"/>
            <p:cNvSpPr/>
            <p:nvPr/>
          </p:nvSpPr>
          <p:spPr>
            <a:xfrm>
              <a:off x="1413487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9" name="Google Shape;2089;p13"/>
            <p:cNvSpPr/>
            <p:nvPr/>
          </p:nvSpPr>
          <p:spPr>
            <a:xfrm>
              <a:off x="1413487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0" name="Google Shape;2090;p13"/>
            <p:cNvSpPr/>
            <p:nvPr/>
          </p:nvSpPr>
          <p:spPr>
            <a:xfrm>
              <a:off x="1413487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1" name="Google Shape;2091;p13"/>
            <p:cNvSpPr/>
            <p:nvPr/>
          </p:nvSpPr>
          <p:spPr>
            <a:xfrm>
              <a:off x="1413487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2" name="Google Shape;2092;p13"/>
            <p:cNvSpPr/>
            <p:nvPr/>
          </p:nvSpPr>
          <p:spPr>
            <a:xfrm>
              <a:off x="1413487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3" name="Google Shape;2093;p13"/>
            <p:cNvSpPr/>
            <p:nvPr/>
          </p:nvSpPr>
          <p:spPr>
            <a:xfrm>
              <a:off x="1193460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4" name="Google Shape;2094;p13"/>
            <p:cNvSpPr/>
            <p:nvPr/>
          </p:nvSpPr>
          <p:spPr>
            <a:xfrm>
              <a:off x="1193460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5" name="Google Shape;2095;p13"/>
            <p:cNvSpPr/>
            <p:nvPr/>
          </p:nvSpPr>
          <p:spPr>
            <a:xfrm>
              <a:off x="1193460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6" name="Google Shape;2096;p13"/>
            <p:cNvSpPr/>
            <p:nvPr/>
          </p:nvSpPr>
          <p:spPr>
            <a:xfrm>
              <a:off x="1193460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7" name="Google Shape;2097;p13"/>
            <p:cNvSpPr/>
            <p:nvPr/>
          </p:nvSpPr>
          <p:spPr>
            <a:xfrm>
              <a:off x="1193460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8" name="Google Shape;2098;p13"/>
            <p:cNvSpPr/>
            <p:nvPr/>
          </p:nvSpPr>
          <p:spPr>
            <a:xfrm>
              <a:off x="1193460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9" name="Google Shape;2099;p13"/>
            <p:cNvSpPr/>
            <p:nvPr/>
          </p:nvSpPr>
          <p:spPr>
            <a:xfrm>
              <a:off x="1193460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0" name="Google Shape;2100;p13"/>
            <p:cNvSpPr/>
            <p:nvPr/>
          </p:nvSpPr>
          <p:spPr>
            <a:xfrm>
              <a:off x="1193460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1" name="Google Shape;2101;p13"/>
            <p:cNvSpPr/>
            <p:nvPr/>
          </p:nvSpPr>
          <p:spPr>
            <a:xfrm>
              <a:off x="1193460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2" name="Google Shape;2102;p13"/>
            <p:cNvSpPr/>
            <p:nvPr/>
          </p:nvSpPr>
          <p:spPr>
            <a:xfrm>
              <a:off x="1193460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3" name="Google Shape;2103;p13"/>
            <p:cNvSpPr/>
            <p:nvPr/>
          </p:nvSpPr>
          <p:spPr>
            <a:xfrm>
              <a:off x="1193460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04" name="Google Shape;2104;p13"/>
          <p:cNvSpPr/>
          <p:nvPr/>
        </p:nvSpPr>
        <p:spPr>
          <a:xfrm>
            <a:off x="1737973" y="865625"/>
            <a:ext cx="6368100" cy="3717000"/>
          </a:xfrm>
          <a:prstGeom prst="rect">
            <a:avLst/>
          </a:prstGeom>
          <a:solidFill>
            <a:srgbClr val="C2C2C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5" name="Google Shape;2105;p13"/>
          <p:cNvSpPr/>
          <p:nvPr/>
        </p:nvSpPr>
        <p:spPr>
          <a:xfrm>
            <a:off x="1565400" y="713225"/>
            <a:ext cx="6368100" cy="37170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6" name="Google Shape;2106;p13"/>
          <p:cNvSpPr/>
          <p:nvPr/>
        </p:nvSpPr>
        <p:spPr>
          <a:xfrm flipH="1">
            <a:off x="3513791" y="3237025"/>
            <a:ext cx="2648700" cy="503700"/>
          </a:xfrm>
          <a:prstGeom prst="rect">
            <a:avLst/>
          </a:prstGeom>
          <a:solidFill>
            <a:srgbClr val="C2C2C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7" name="Google Shape;2107;p13"/>
          <p:cNvSpPr/>
          <p:nvPr/>
        </p:nvSpPr>
        <p:spPr>
          <a:xfrm flipH="1">
            <a:off x="3439045" y="3146603"/>
            <a:ext cx="2648700" cy="503700"/>
          </a:xfrm>
          <a:prstGeom prst="rect">
            <a:avLst/>
          </a:prstGeom>
          <a:solidFill>
            <a:srgbClr val="F95A61"/>
          </a:solidFill>
          <a:ln cap="flat" cmpd="sng" w="28575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8" name="Google Shape;2108;p13"/>
          <p:cNvSpPr/>
          <p:nvPr/>
        </p:nvSpPr>
        <p:spPr>
          <a:xfrm>
            <a:off x="-5075" y="0"/>
            <a:ext cx="544500" cy="5143500"/>
          </a:xfrm>
          <a:prstGeom prst="rect">
            <a:avLst/>
          </a:prstGeom>
          <a:solidFill>
            <a:srgbClr val="F95A6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9" name="Google Shape;2109;p13"/>
          <p:cNvSpPr txBox="1"/>
          <p:nvPr>
            <p:ph idx="1" type="subTitle"/>
          </p:nvPr>
        </p:nvSpPr>
        <p:spPr>
          <a:xfrm>
            <a:off x="2686500" y="1546813"/>
            <a:ext cx="4153800" cy="14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2110" name="Google Shape;2110;p13"/>
          <p:cNvSpPr txBox="1"/>
          <p:nvPr>
            <p:ph type="title"/>
          </p:nvPr>
        </p:nvSpPr>
        <p:spPr>
          <a:xfrm>
            <a:off x="3512325" y="3204888"/>
            <a:ext cx="2492100" cy="39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111" name="Shape 2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2" name="Google Shape;2112;p14"/>
          <p:cNvSpPr/>
          <p:nvPr/>
        </p:nvSpPr>
        <p:spPr>
          <a:xfrm>
            <a:off x="150" y="150"/>
            <a:ext cx="32751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13" name="Google Shape;2113;p14"/>
          <p:cNvGrpSpPr/>
          <p:nvPr/>
        </p:nvGrpSpPr>
        <p:grpSpPr>
          <a:xfrm>
            <a:off x="-4" y="2777442"/>
            <a:ext cx="1671850" cy="2366050"/>
            <a:chOff x="93327" y="75513"/>
            <a:chExt cx="2511793" cy="3554763"/>
          </a:xfrm>
        </p:grpSpPr>
        <p:sp>
          <p:nvSpPr>
            <p:cNvPr id="2114" name="Google Shape;2114;p14"/>
            <p:cNvSpPr/>
            <p:nvPr/>
          </p:nvSpPr>
          <p:spPr>
            <a:xfrm>
              <a:off x="1853540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5" name="Google Shape;2115;p14"/>
            <p:cNvSpPr/>
            <p:nvPr/>
          </p:nvSpPr>
          <p:spPr>
            <a:xfrm>
              <a:off x="1853540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6" name="Google Shape;2116;p14"/>
            <p:cNvSpPr/>
            <p:nvPr/>
          </p:nvSpPr>
          <p:spPr>
            <a:xfrm>
              <a:off x="1853540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7" name="Google Shape;2117;p14"/>
            <p:cNvSpPr/>
            <p:nvPr/>
          </p:nvSpPr>
          <p:spPr>
            <a:xfrm>
              <a:off x="1853540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8" name="Google Shape;2118;p14"/>
            <p:cNvSpPr/>
            <p:nvPr/>
          </p:nvSpPr>
          <p:spPr>
            <a:xfrm>
              <a:off x="1853540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9" name="Google Shape;2119;p14"/>
            <p:cNvSpPr/>
            <p:nvPr/>
          </p:nvSpPr>
          <p:spPr>
            <a:xfrm>
              <a:off x="1853540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0" name="Google Shape;2120;p14"/>
            <p:cNvSpPr/>
            <p:nvPr/>
          </p:nvSpPr>
          <p:spPr>
            <a:xfrm>
              <a:off x="1853540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1" name="Google Shape;2121;p14"/>
            <p:cNvSpPr/>
            <p:nvPr/>
          </p:nvSpPr>
          <p:spPr>
            <a:xfrm>
              <a:off x="1853540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2" name="Google Shape;2122;p14"/>
            <p:cNvSpPr/>
            <p:nvPr/>
          </p:nvSpPr>
          <p:spPr>
            <a:xfrm>
              <a:off x="1853540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3" name="Google Shape;2123;p14"/>
            <p:cNvSpPr/>
            <p:nvPr/>
          </p:nvSpPr>
          <p:spPr>
            <a:xfrm>
              <a:off x="1853540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4" name="Google Shape;2124;p14"/>
            <p:cNvSpPr/>
            <p:nvPr/>
          </p:nvSpPr>
          <p:spPr>
            <a:xfrm>
              <a:off x="1853540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5" name="Google Shape;2125;p14"/>
            <p:cNvSpPr/>
            <p:nvPr/>
          </p:nvSpPr>
          <p:spPr>
            <a:xfrm>
              <a:off x="1633513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6" name="Google Shape;2126;p14"/>
            <p:cNvSpPr/>
            <p:nvPr/>
          </p:nvSpPr>
          <p:spPr>
            <a:xfrm>
              <a:off x="1633513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7" name="Google Shape;2127;p14"/>
            <p:cNvSpPr/>
            <p:nvPr/>
          </p:nvSpPr>
          <p:spPr>
            <a:xfrm>
              <a:off x="1633513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8" name="Google Shape;2128;p14"/>
            <p:cNvSpPr/>
            <p:nvPr/>
          </p:nvSpPr>
          <p:spPr>
            <a:xfrm>
              <a:off x="1633513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9" name="Google Shape;2129;p14"/>
            <p:cNvSpPr/>
            <p:nvPr/>
          </p:nvSpPr>
          <p:spPr>
            <a:xfrm>
              <a:off x="1633513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0" name="Google Shape;2130;p14"/>
            <p:cNvSpPr/>
            <p:nvPr/>
          </p:nvSpPr>
          <p:spPr>
            <a:xfrm>
              <a:off x="1633513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1" name="Google Shape;2131;p14"/>
            <p:cNvSpPr/>
            <p:nvPr/>
          </p:nvSpPr>
          <p:spPr>
            <a:xfrm>
              <a:off x="1633513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2" name="Google Shape;2132;p14"/>
            <p:cNvSpPr/>
            <p:nvPr/>
          </p:nvSpPr>
          <p:spPr>
            <a:xfrm>
              <a:off x="1633513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3" name="Google Shape;2133;p14"/>
            <p:cNvSpPr/>
            <p:nvPr/>
          </p:nvSpPr>
          <p:spPr>
            <a:xfrm>
              <a:off x="1633513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4" name="Google Shape;2134;p14"/>
            <p:cNvSpPr/>
            <p:nvPr/>
          </p:nvSpPr>
          <p:spPr>
            <a:xfrm>
              <a:off x="1633513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5" name="Google Shape;2135;p14"/>
            <p:cNvSpPr/>
            <p:nvPr/>
          </p:nvSpPr>
          <p:spPr>
            <a:xfrm>
              <a:off x="1633513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6" name="Google Shape;2136;p14"/>
            <p:cNvSpPr/>
            <p:nvPr/>
          </p:nvSpPr>
          <p:spPr>
            <a:xfrm>
              <a:off x="2293593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7" name="Google Shape;2137;p14"/>
            <p:cNvSpPr/>
            <p:nvPr/>
          </p:nvSpPr>
          <p:spPr>
            <a:xfrm>
              <a:off x="2293593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8" name="Google Shape;2138;p14"/>
            <p:cNvSpPr/>
            <p:nvPr/>
          </p:nvSpPr>
          <p:spPr>
            <a:xfrm>
              <a:off x="2293593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9" name="Google Shape;2139;p14"/>
            <p:cNvSpPr/>
            <p:nvPr/>
          </p:nvSpPr>
          <p:spPr>
            <a:xfrm>
              <a:off x="2293593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0" name="Google Shape;2140;p14"/>
            <p:cNvSpPr/>
            <p:nvPr/>
          </p:nvSpPr>
          <p:spPr>
            <a:xfrm>
              <a:off x="2293593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1" name="Google Shape;2141;p14"/>
            <p:cNvSpPr/>
            <p:nvPr/>
          </p:nvSpPr>
          <p:spPr>
            <a:xfrm>
              <a:off x="2293593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2" name="Google Shape;2142;p14"/>
            <p:cNvSpPr/>
            <p:nvPr/>
          </p:nvSpPr>
          <p:spPr>
            <a:xfrm>
              <a:off x="2293593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3" name="Google Shape;2143;p14"/>
            <p:cNvSpPr/>
            <p:nvPr/>
          </p:nvSpPr>
          <p:spPr>
            <a:xfrm>
              <a:off x="2293593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4" name="Google Shape;2144;p14"/>
            <p:cNvSpPr/>
            <p:nvPr/>
          </p:nvSpPr>
          <p:spPr>
            <a:xfrm>
              <a:off x="2293593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5" name="Google Shape;2145;p14"/>
            <p:cNvSpPr/>
            <p:nvPr/>
          </p:nvSpPr>
          <p:spPr>
            <a:xfrm>
              <a:off x="2293593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6" name="Google Shape;2146;p14"/>
            <p:cNvSpPr/>
            <p:nvPr/>
          </p:nvSpPr>
          <p:spPr>
            <a:xfrm>
              <a:off x="2293593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7" name="Google Shape;2147;p14"/>
            <p:cNvSpPr/>
            <p:nvPr/>
          </p:nvSpPr>
          <p:spPr>
            <a:xfrm>
              <a:off x="2073567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8" name="Google Shape;2148;p14"/>
            <p:cNvSpPr/>
            <p:nvPr/>
          </p:nvSpPr>
          <p:spPr>
            <a:xfrm>
              <a:off x="2073567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9" name="Google Shape;2149;p14"/>
            <p:cNvSpPr/>
            <p:nvPr/>
          </p:nvSpPr>
          <p:spPr>
            <a:xfrm>
              <a:off x="2073567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0" name="Google Shape;2150;p14"/>
            <p:cNvSpPr/>
            <p:nvPr/>
          </p:nvSpPr>
          <p:spPr>
            <a:xfrm>
              <a:off x="2073567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1" name="Google Shape;2151;p14"/>
            <p:cNvSpPr/>
            <p:nvPr/>
          </p:nvSpPr>
          <p:spPr>
            <a:xfrm>
              <a:off x="2073567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2" name="Google Shape;2152;p14"/>
            <p:cNvSpPr/>
            <p:nvPr/>
          </p:nvSpPr>
          <p:spPr>
            <a:xfrm>
              <a:off x="2073567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3" name="Google Shape;2153;p14"/>
            <p:cNvSpPr/>
            <p:nvPr/>
          </p:nvSpPr>
          <p:spPr>
            <a:xfrm>
              <a:off x="2073567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4" name="Google Shape;2154;p14"/>
            <p:cNvSpPr/>
            <p:nvPr/>
          </p:nvSpPr>
          <p:spPr>
            <a:xfrm>
              <a:off x="2073567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5" name="Google Shape;2155;p14"/>
            <p:cNvSpPr/>
            <p:nvPr/>
          </p:nvSpPr>
          <p:spPr>
            <a:xfrm>
              <a:off x="2073567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6" name="Google Shape;2156;p14"/>
            <p:cNvSpPr/>
            <p:nvPr/>
          </p:nvSpPr>
          <p:spPr>
            <a:xfrm>
              <a:off x="2073567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7" name="Google Shape;2157;p14"/>
            <p:cNvSpPr/>
            <p:nvPr/>
          </p:nvSpPr>
          <p:spPr>
            <a:xfrm>
              <a:off x="2073567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8" name="Google Shape;2158;p14"/>
            <p:cNvSpPr/>
            <p:nvPr/>
          </p:nvSpPr>
          <p:spPr>
            <a:xfrm>
              <a:off x="2513620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9" name="Google Shape;2159;p14"/>
            <p:cNvSpPr/>
            <p:nvPr/>
          </p:nvSpPr>
          <p:spPr>
            <a:xfrm>
              <a:off x="2513620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0" name="Google Shape;2160;p14"/>
            <p:cNvSpPr/>
            <p:nvPr/>
          </p:nvSpPr>
          <p:spPr>
            <a:xfrm>
              <a:off x="2513620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1" name="Google Shape;2161;p14"/>
            <p:cNvSpPr/>
            <p:nvPr/>
          </p:nvSpPr>
          <p:spPr>
            <a:xfrm>
              <a:off x="2513620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2" name="Google Shape;2162;p14"/>
            <p:cNvSpPr/>
            <p:nvPr/>
          </p:nvSpPr>
          <p:spPr>
            <a:xfrm>
              <a:off x="2513620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3" name="Google Shape;2163;p14"/>
            <p:cNvSpPr/>
            <p:nvPr/>
          </p:nvSpPr>
          <p:spPr>
            <a:xfrm>
              <a:off x="2513620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4" name="Google Shape;2164;p14"/>
            <p:cNvSpPr/>
            <p:nvPr/>
          </p:nvSpPr>
          <p:spPr>
            <a:xfrm>
              <a:off x="2513620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5" name="Google Shape;2165;p14"/>
            <p:cNvSpPr/>
            <p:nvPr/>
          </p:nvSpPr>
          <p:spPr>
            <a:xfrm>
              <a:off x="2513620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6" name="Google Shape;2166;p14"/>
            <p:cNvSpPr/>
            <p:nvPr/>
          </p:nvSpPr>
          <p:spPr>
            <a:xfrm>
              <a:off x="2513620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7" name="Google Shape;2167;p14"/>
            <p:cNvSpPr/>
            <p:nvPr/>
          </p:nvSpPr>
          <p:spPr>
            <a:xfrm>
              <a:off x="2513620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8" name="Google Shape;2168;p14"/>
            <p:cNvSpPr/>
            <p:nvPr/>
          </p:nvSpPr>
          <p:spPr>
            <a:xfrm>
              <a:off x="2513620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9" name="Google Shape;2169;p14"/>
            <p:cNvSpPr/>
            <p:nvPr/>
          </p:nvSpPr>
          <p:spPr>
            <a:xfrm>
              <a:off x="93327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0" name="Google Shape;2170;p14"/>
            <p:cNvSpPr/>
            <p:nvPr/>
          </p:nvSpPr>
          <p:spPr>
            <a:xfrm>
              <a:off x="93327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1" name="Google Shape;2171;p14"/>
            <p:cNvSpPr/>
            <p:nvPr/>
          </p:nvSpPr>
          <p:spPr>
            <a:xfrm>
              <a:off x="93327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2" name="Google Shape;2172;p14"/>
            <p:cNvSpPr/>
            <p:nvPr/>
          </p:nvSpPr>
          <p:spPr>
            <a:xfrm>
              <a:off x="93327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3" name="Google Shape;2173;p14"/>
            <p:cNvSpPr/>
            <p:nvPr/>
          </p:nvSpPr>
          <p:spPr>
            <a:xfrm>
              <a:off x="93327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4" name="Google Shape;2174;p14"/>
            <p:cNvSpPr/>
            <p:nvPr/>
          </p:nvSpPr>
          <p:spPr>
            <a:xfrm>
              <a:off x="93327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5" name="Google Shape;2175;p14"/>
            <p:cNvSpPr/>
            <p:nvPr/>
          </p:nvSpPr>
          <p:spPr>
            <a:xfrm>
              <a:off x="93327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6" name="Google Shape;2176;p14"/>
            <p:cNvSpPr/>
            <p:nvPr/>
          </p:nvSpPr>
          <p:spPr>
            <a:xfrm>
              <a:off x="93327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7" name="Google Shape;2177;p14"/>
            <p:cNvSpPr/>
            <p:nvPr/>
          </p:nvSpPr>
          <p:spPr>
            <a:xfrm>
              <a:off x="93327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8" name="Google Shape;2178;p14"/>
            <p:cNvSpPr/>
            <p:nvPr/>
          </p:nvSpPr>
          <p:spPr>
            <a:xfrm>
              <a:off x="93327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9" name="Google Shape;2179;p14"/>
            <p:cNvSpPr/>
            <p:nvPr/>
          </p:nvSpPr>
          <p:spPr>
            <a:xfrm>
              <a:off x="93327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0" name="Google Shape;2180;p14"/>
            <p:cNvSpPr/>
            <p:nvPr/>
          </p:nvSpPr>
          <p:spPr>
            <a:xfrm>
              <a:off x="533380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1" name="Google Shape;2181;p14"/>
            <p:cNvSpPr/>
            <p:nvPr/>
          </p:nvSpPr>
          <p:spPr>
            <a:xfrm>
              <a:off x="533380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2" name="Google Shape;2182;p14"/>
            <p:cNvSpPr/>
            <p:nvPr/>
          </p:nvSpPr>
          <p:spPr>
            <a:xfrm>
              <a:off x="533380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3" name="Google Shape;2183;p14"/>
            <p:cNvSpPr/>
            <p:nvPr/>
          </p:nvSpPr>
          <p:spPr>
            <a:xfrm>
              <a:off x="533380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4" name="Google Shape;2184;p14"/>
            <p:cNvSpPr/>
            <p:nvPr/>
          </p:nvSpPr>
          <p:spPr>
            <a:xfrm>
              <a:off x="533380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5" name="Google Shape;2185;p14"/>
            <p:cNvSpPr/>
            <p:nvPr/>
          </p:nvSpPr>
          <p:spPr>
            <a:xfrm>
              <a:off x="533380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6" name="Google Shape;2186;p14"/>
            <p:cNvSpPr/>
            <p:nvPr/>
          </p:nvSpPr>
          <p:spPr>
            <a:xfrm>
              <a:off x="533380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7" name="Google Shape;2187;p14"/>
            <p:cNvSpPr/>
            <p:nvPr/>
          </p:nvSpPr>
          <p:spPr>
            <a:xfrm>
              <a:off x="533380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8" name="Google Shape;2188;p14"/>
            <p:cNvSpPr/>
            <p:nvPr/>
          </p:nvSpPr>
          <p:spPr>
            <a:xfrm>
              <a:off x="533380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9" name="Google Shape;2189;p14"/>
            <p:cNvSpPr/>
            <p:nvPr/>
          </p:nvSpPr>
          <p:spPr>
            <a:xfrm>
              <a:off x="533380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0" name="Google Shape;2190;p14"/>
            <p:cNvSpPr/>
            <p:nvPr/>
          </p:nvSpPr>
          <p:spPr>
            <a:xfrm>
              <a:off x="533380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1" name="Google Shape;2191;p14"/>
            <p:cNvSpPr/>
            <p:nvPr/>
          </p:nvSpPr>
          <p:spPr>
            <a:xfrm>
              <a:off x="313353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2" name="Google Shape;2192;p14"/>
            <p:cNvSpPr/>
            <p:nvPr/>
          </p:nvSpPr>
          <p:spPr>
            <a:xfrm>
              <a:off x="313353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3" name="Google Shape;2193;p14"/>
            <p:cNvSpPr/>
            <p:nvPr/>
          </p:nvSpPr>
          <p:spPr>
            <a:xfrm>
              <a:off x="313353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4" name="Google Shape;2194;p14"/>
            <p:cNvSpPr/>
            <p:nvPr/>
          </p:nvSpPr>
          <p:spPr>
            <a:xfrm>
              <a:off x="313353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5" name="Google Shape;2195;p14"/>
            <p:cNvSpPr/>
            <p:nvPr/>
          </p:nvSpPr>
          <p:spPr>
            <a:xfrm>
              <a:off x="313353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6" name="Google Shape;2196;p14"/>
            <p:cNvSpPr/>
            <p:nvPr/>
          </p:nvSpPr>
          <p:spPr>
            <a:xfrm>
              <a:off x="313353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7" name="Google Shape;2197;p14"/>
            <p:cNvSpPr/>
            <p:nvPr/>
          </p:nvSpPr>
          <p:spPr>
            <a:xfrm>
              <a:off x="313353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8" name="Google Shape;2198;p14"/>
            <p:cNvSpPr/>
            <p:nvPr/>
          </p:nvSpPr>
          <p:spPr>
            <a:xfrm>
              <a:off x="313353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9" name="Google Shape;2199;p14"/>
            <p:cNvSpPr/>
            <p:nvPr/>
          </p:nvSpPr>
          <p:spPr>
            <a:xfrm>
              <a:off x="313353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0" name="Google Shape;2200;p14"/>
            <p:cNvSpPr/>
            <p:nvPr/>
          </p:nvSpPr>
          <p:spPr>
            <a:xfrm>
              <a:off x="313353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1" name="Google Shape;2201;p14"/>
            <p:cNvSpPr/>
            <p:nvPr/>
          </p:nvSpPr>
          <p:spPr>
            <a:xfrm>
              <a:off x="313353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2" name="Google Shape;2202;p14"/>
            <p:cNvSpPr/>
            <p:nvPr/>
          </p:nvSpPr>
          <p:spPr>
            <a:xfrm>
              <a:off x="973433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3" name="Google Shape;2203;p14"/>
            <p:cNvSpPr/>
            <p:nvPr/>
          </p:nvSpPr>
          <p:spPr>
            <a:xfrm>
              <a:off x="973433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4" name="Google Shape;2204;p14"/>
            <p:cNvSpPr/>
            <p:nvPr/>
          </p:nvSpPr>
          <p:spPr>
            <a:xfrm>
              <a:off x="973433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5" name="Google Shape;2205;p14"/>
            <p:cNvSpPr/>
            <p:nvPr/>
          </p:nvSpPr>
          <p:spPr>
            <a:xfrm>
              <a:off x="973433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6" name="Google Shape;2206;p14"/>
            <p:cNvSpPr/>
            <p:nvPr/>
          </p:nvSpPr>
          <p:spPr>
            <a:xfrm>
              <a:off x="973433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7" name="Google Shape;2207;p14"/>
            <p:cNvSpPr/>
            <p:nvPr/>
          </p:nvSpPr>
          <p:spPr>
            <a:xfrm>
              <a:off x="973433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8" name="Google Shape;2208;p14"/>
            <p:cNvSpPr/>
            <p:nvPr/>
          </p:nvSpPr>
          <p:spPr>
            <a:xfrm>
              <a:off x="973433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9" name="Google Shape;2209;p14"/>
            <p:cNvSpPr/>
            <p:nvPr/>
          </p:nvSpPr>
          <p:spPr>
            <a:xfrm>
              <a:off x="973433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0" name="Google Shape;2210;p14"/>
            <p:cNvSpPr/>
            <p:nvPr/>
          </p:nvSpPr>
          <p:spPr>
            <a:xfrm>
              <a:off x="973433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1" name="Google Shape;2211;p14"/>
            <p:cNvSpPr/>
            <p:nvPr/>
          </p:nvSpPr>
          <p:spPr>
            <a:xfrm>
              <a:off x="973433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2" name="Google Shape;2212;p14"/>
            <p:cNvSpPr/>
            <p:nvPr/>
          </p:nvSpPr>
          <p:spPr>
            <a:xfrm>
              <a:off x="973433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3" name="Google Shape;2213;p14"/>
            <p:cNvSpPr/>
            <p:nvPr/>
          </p:nvSpPr>
          <p:spPr>
            <a:xfrm>
              <a:off x="753407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4" name="Google Shape;2214;p14"/>
            <p:cNvSpPr/>
            <p:nvPr/>
          </p:nvSpPr>
          <p:spPr>
            <a:xfrm>
              <a:off x="753407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5" name="Google Shape;2215;p14"/>
            <p:cNvSpPr/>
            <p:nvPr/>
          </p:nvSpPr>
          <p:spPr>
            <a:xfrm>
              <a:off x="753407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6" name="Google Shape;2216;p14"/>
            <p:cNvSpPr/>
            <p:nvPr/>
          </p:nvSpPr>
          <p:spPr>
            <a:xfrm>
              <a:off x="753407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7" name="Google Shape;2217;p14"/>
            <p:cNvSpPr/>
            <p:nvPr/>
          </p:nvSpPr>
          <p:spPr>
            <a:xfrm>
              <a:off x="753407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8" name="Google Shape;2218;p14"/>
            <p:cNvSpPr/>
            <p:nvPr/>
          </p:nvSpPr>
          <p:spPr>
            <a:xfrm>
              <a:off x="753407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9" name="Google Shape;2219;p14"/>
            <p:cNvSpPr/>
            <p:nvPr/>
          </p:nvSpPr>
          <p:spPr>
            <a:xfrm>
              <a:off x="753407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0" name="Google Shape;2220;p14"/>
            <p:cNvSpPr/>
            <p:nvPr/>
          </p:nvSpPr>
          <p:spPr>
            <a:xfrm>
              <a:off x="753407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1" name="Google Shape;2221;p14"/>
            <p:cNvSpPr/>
            <p:nvPr/>
          </p:nvSpPr>
          <p:spPr>
            <a:xfrm>
              <a:off x="753407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2" name="Google Shape;2222;p14"/>
            <p:cNvSpPr/>
            <p:nvPr/>
          </p:nvSpPr>
          <p:spPr>
            <a:xfrm>
              <a:off x="753407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3" name="Google Shape;2223;p14"/>
            <p:cNvSpPr/>
            <p:nvPr/>
          </p:nvSpPr>
          <p:spPr>
            <a:xfrm>
              <a:off x="753407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4" name="Google Shape;2224;p14"/>
            <p:cNvSpPr/>
            <p:nvPr/>
          </p:nvSpPr>
          <p:spPr>
            <a:xfrm>
              <a:off x="1413487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5" name="Google Shape;2225;p14"/>
            <p:cNvSpPr/>
            <p:nvPr/>
          </p:nvSpPr>
          <p:spPr>
            <a:xfrm>
              <a:off x="1413487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6" name="Google Shape;2226;p14"/>
            <p:cNvSpPr/>
            <p:nvPr/>
          </p:nvSpPr>
          <p:spPr>
            <a:xfrm>
              <a:off x="1413487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7" name="Google Shape;2227;p14"/>
            <p:cNvSpPr/>
            <p:nvPr/>
          </p:nvSpPr>
          <p:spPr>
            <a:xfrm>
              <a:off x="1413487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8" name="Google Shape;2228;p14"/>
            <p:cNvSpPr/>
            <p:nvPr/>
          </p:nvSpPr>
          <p:spPr>
            <a:xfrm>
              <a:off x="1413487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9" name="Google Shape;2229;p14"/>
            <p:cNvSpPr/>
            <p:nvPr/>
          </p:nvSpPr>
          <p:spPr>
            <a:xfrm>
              <a:off x="1413487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0" name="Google Shape;2230;p14"/>
            <p:cNvSpPr/>
            <p:nvPr/>
          </p:nvSpPr>
          <p:spPr>
            <a:xfrm>
              <a:off x="1413487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1" name="Google Shape;2231;p14"/>
            <p:cNvSpPr/>
            <p:nvPr/>
          </p:nvSpPr>
          <p:spPr>
            <a:xfrm>
              <a:off x="1413487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2" name="Google Shape;2232;p14"/>
            <p:cNvSpPr/>
            <p:nvPr/>
          </p:nvSpPr>
          <p:spPr>
            <a:xfrm>
              <a:off x="1413487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3" name="Google Shape;2233;p14"/>
            <p:cNvSpPr/>
            <p:nvPr/>
          </p:nvSpPr>
          <p:spPr>
            <a:xfrm>
              <a:off x="1413487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4" name="Google Shape;2234;p14"/>
            <p:cNvSpPr/>
            <p:nvPr/>
          </p:nvSpPr>
          <p:spPr>
            <a:xfrm>
              <a:off x="1413487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5" name="Google Shape;2235;p14"/>
            <p:cNvSpPr/>
            <p:nvPr/>
          </p:nvSpPr>
          <p:spPr>
            <a:xfrm>
              <a:off x="1193460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6" name="Google Shape;2236;p14"/>
            <p:cNvSpPr/>
            <p:nvPr/>
          </p:nvSpPr>
          <p:spPr>
            <a:xfrm>
              <a:off x="1193460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7" name="Google Shape;2237;p14"/>
            <p:cNvSpPr/>
            <p:nvPr/>
          </p:nvSpPr>
          <p:spPr>
            <a:xfrm>
              <a:off x="1193460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8" name="Google Shape;2238;p14"/>
            <p:cNvSpPr/>
            <p:nvPr/>
          </p:nvSpPr>
          <p:spPr>
            <a:xfrm>
              <a:off x="1193460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9" name="Google Shape;2239;p14"/>
            <p:cNvSpPr/>
            <p:nvPr/>
          </p:nvSpPr>
          <p:spPr>
            <a:xfrm>
              <a:off x="1193460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0" name="Google Shape;2240;p14"/>
            <p:cNvSpPr/>
            <p:nvPr/>
          </p:nvSpPr>
          <p:spPr>
            <a:xfrm>
              <a:off x="1193460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1" name="Google Shape;2241;p14"/>
            <p:cNvSpPr/>
            <p:nvPr/>
          </p:nvSpPr>
          <p:spPr>
            <a:xfrm>
              <a:off x="1193460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2" name="Google Shape;2242;p14"/>
            <p:cNvSpPr/>
            <p:nvPr/>
          </p:nvSpPr>
          <p:spPr>
            <a:xfrm>
              <a:off x="1193460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3" name="Google Shape;2243;p14"/>
            <p:cNvSpPr/>
            <p:nvPr/>
          </p:nvSpPr>
          <p:spPr>
            <a:xfrm>
              <a:off x="1193460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4" name="Google Shape;2244;p14"/>
            <p:cNvSpPr/>
            <p:nvPr/>
          </p:nvSpPr>
          <p:spPr>
            <a:xfrm>
              <a:off x="1193460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5" name="Google Shape;2245;p14"/>
            <p:cNvSpPr/>
            <p:nvPr/>
          </p:nvSpPr>
          <p:spPr>
            <a:xfrm>
              <a:off x="1193460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46" name="Google Shape;2246;p14"/>
          <p:cNvGrpSpPr/>
          <p:nvPr/>
        </p:nvGrpSpPr>
        <p:grpSpPr>
          <a:xfrm>
            <a:off x="7472146" y="2797492"/>
            <a:ext cx="1671850" cy="2366050"/>
            <a:chOff x="93327" y="75513"/>
            <a:chExt cx="2511793" cy="3554763"/>
          </a:xfrm>
        </p:grpSpPr>
        <p:sp>
          <p:nvSpPr>
            <p:cNvPr id="2247" name="Google Shape;2247;p14"/>
            <p:cNvSpPr/>
            <p:nvPr/>
          </p:nvSpPr>
          <p:spPr>
            <a:xfrm>
              <a:off x="1853540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8" name="Google Shape;2248;p14"/>
            <p:cNvSpPr/>
            <p:nvPr/>
          </p:nvSpPr>
          <p:spPr>
            <a:xfrm>
              <a:off x="1853540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9" name="Google Shape;2249;p14"/>
            <p:cNvSpPr/>
            <p:nvPr/>
          </p:nvSpPr>
          <p:spPr>
            <a:xfrm>
              <a:off x="1853540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0" name="Google Shape;2250;p14"/>
            <p:cNvSpPr/>
            <p:nvPr/>
          </p:nvSpPr>
          <p:spPr>
            <a:xfrm>
              <a:off x="1853540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1" name="Google Shape;2251;p14"/>
            <p:cNvSpPr/>
            <p:nvPr/>
          </p:nvSpPr>
          <p:spPr>
            <a:xfrm>
              <a:off x="1853540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2" name="Google Shape;2252;p14"/>
            <p:cNvSpPr/>
            <p:nvPr/>
          </p:nvSpPr>
          <p:spPr>
            <a:xfrm>
              <a:off x="1853540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3" name="Google Shape;2253;p14"/>
            <p:cNvSpPr/>
            <p:nvPr/>
          </p:nvSpPr>
          <p:spPr>
            <a:xfrm>
              <a:off x="1853540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4" name="Google Shape;2254;p14"/>
            <p:cNvSpPr/>
            <p:nvPr/>
          </p:nvSpPr>
          <p:spPr>
            <a:xfrm>
              <a:off x="1853540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5" name="Google Shape;2255;p14"/>
            <p:cNvSpPr/>
            <p:nvPr/>
          </p:nvSpPr>
          <p:spPr>
            <a:xfrm>
              <a:off x="1853540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6" name="Google Shape;2256;p14"/>
            <p:cNvSpPr/>
            <p:nvPr/>
          </p:nvSpPr>
          <p:spPr>
            <a:xfrm>
              <a:off x="1853540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7" name="Google Shape;2257;p14"/>
            <p:cNvSpPr/>
            <p:nvPr/>
          </p:nvSpPr>
          <p:spPr>
            <a:xfrm>
              <a:off x="1853540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8" name="Google Shape;2258;p14"/>
            <p:cNvSpPr/>
            <p:nvPr/>
          </p:nvSpPr>
          <p:spPr>
            <a:xfrm>
              <a:off x="1633513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9" name="Google Shape;2259;p14"/>
            <p:cNvSpPr/>
            <p:nvPr/>
          </p:nvSpPr>
          <p:spPr>
            <a:xfrm>
              <a:off x="1633513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0" name="Google Shape;2260;p14"/>
            <p:cNvSpPr/>
            <p:nvPr/>
          </p:nvSpPr>
          <p:spPr>
            <a:xfrm>
              <a:off x="1633513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1" name="Google Shape;2261;p14"/>
            <p:cNvSpPr/>
            <p:nvPr/>
          </p:nvSpPr>
          <p:spPr>
            <a:xfrm>
              <a:off x="1633513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2" name="Google Shape;2262;p14"/>
            <p:cNvSpPr/>
            <p:nvPr/>
          </p:nvSpPr>
          <p:spPr>
            <a:xfrm>
              <a:off x="1633513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3" name="Google Shape;2263;p14"/>
            <p:cNvSpPr/>
            <p:nvPr/>
          </p:nvSpPr>
          <p:spPr>
            <a:xfrm>
              <a:off x="1633513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4" name="Google Shape;2264;p14"/>
            <p:cNvSpPr/>
            <p:nvPr/>
          </p:nvSpPr>
          <p:spPr>
            <a:xfrm>
              <a:off x="1633513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5" name="Google Shape;2265;p14"/>
            <p:cNvSpPr/>
            <p:nvPr/>
          </p:nvSpPr>
          <p:spPr>
            <a:xfrm>
              <a:off x="1633513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6" name="Google Shape;2266;p14"/>
            <p:cNvSpPr/>
            <p:nvPr/>
          </p:nvSpPr>
          <p:spPr>
            <a:xfrm>
              <a:off x="1633513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7" name="Google Shape;2267;p14"/>
            <p:cNvSpPr/>
            <p:nvPr/>
          </p:nvSpPr>
          <p:spPr>
            <a:xfrm>
              <a:off x="1633513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8" name="Google Shape;2268;p14"/>
            <p:cNvSpPr/>
            <p:nvPr/>
          </p:nvSpPr>
          <p:spPr>
            <a:xfrm>
              <a:off x="1633513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9" name="Google Shape;2269;p14"/>
            <p:cNvSpPr/>
            <p:nvPr/>
          </p:nvSpPr>
          <p:spPr>
            <a:xfrm>
              <a:off x="2293593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0" name="Google Shape;2270;p14"/>
            <p:cNvSpPr/>
            <p:nvPr/>
          </p:nvSpPr>
          <p:spPr>
            <a:xfrm>
              <a:off x="2293593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1" name="Google Shape;2271;p14"/>
            <p:cNvSpPr/>
            <p:nvPr/>
          </p:nvSpPr>
          <p:spPr>
            <a:xfrm>
              <a:off x="2293593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2" name="Google Shape;2272;p14"/>
            <p:cNvSpPr/>
            <p:nvPr/>
          </p:nvSpPr>
          <p:spPr>
            <a:xfrm>
              <a:off x="2293593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3" name="Google Shape;2273;p14"/>
            <p:cNvSpPr/>
            <p:nvPr/>
          </p:nvSpPr>
          <p:spPr>
            <a:xfrm>
              <a:off x="2293593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4" name="Google Shape;2274;p14"/>
            <p:cNvSpPr/>
            <p:nvPr/>
          </p:nvSpPr>
          <p:spPr>
            <a:xfrm>
              <a:off x="2293593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5" name="Google Shape;2275;p14"/>
            <p:cNvSpPr/>
            <p:nvPr/>
          </p:nvSpPr>
          <p:spPr>
            <a:xfrm>
              <a:off x="2293593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6" name="Google Shape;2276;p14"/>
            <p:cNvSpPr/>
            <p:nvPr/>
          </p:nvSpPr>
          <p:spPr>
            <a:xfrm>
              <a:off x="2293593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7" name="Google Shape;2277;p14"/>
            <p:cNvSpPr/>
            <p:nvPr/>
          </p:nvSpPr>
          <p:spPr>
            <a:xfrm>
              <a:off x="2293593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8" name="Google Shape;2278;p14"/>
            <p:cNvSpPr/>
            <p:nvPr/>
          </p:nvSpPr>
          <p:spPr>
            <a:xfrm>
              <a:off x="2293593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9" name="Google Shape;2279;p14"/>
            <p:cNvSpPr/>
            <p:nvPr/>
          </p:nvSpPr>
          <p:spPr>
            <a:xfrm>
              <a:off x="2293593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0" name="Google Shape;2280;p14"/>
            <p:cNvSpPr/>
            <p:nvPr/>
          </p:nvSpPr>
          <p:spPr>
            <a:xfrm>
              <a:off x="2073567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1" name="Google Shape;2281;p14"/>
            <p:cNvSpPr/>
            <p:nvPr/>
          </p:nvSpPr>
          <p:spPr>
            <a:xfrm>
              <a:off x="2073567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2" name="Google Shape;2282;p14"/>
            <p:cNvSpPr/>
            <p:nvPr/>
          </p:nvSpPr>
          <p:spPr>
            <a:xfrm>
              <a:off x="2073567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3" name="Google Shape;2283;p14"/>
            <p:cNvSpPr/>
            <p:nvPr/>
          </p:nvSpPr>
          <p:spPr>
            <a:xfrm>
              <a:off x="2073567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4" name="Google Shape;2284;p14"/>
            <p:cNvSpPr/>
            <p:nvPr/>
          </p:nvSpPr>
          <p:spPr>
            <a:xfrm>
              <a:off x="2073567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5" name="Google Shape;2285;p14"/>
            <p:cNvSpPr/>
            <p:nvPr/>
          </p:nvSpPr>
          <p:spPr>
            <a:xfrm>
              <a:off x="2073567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6" name="Google Shape;2286;p14"/>
            <p:cNvSpPr/>
            <p:nvPr/>
          </p:nvSpPr>
          <p:spPr>
            <a:xfrm>
              <a:off x="2073567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7" name="Google Shape;2287;p14"/>
            <p:cNvSpPr/>
            <p:nvPr/>
          </p:nvSpPr>
          <p:spPr>
            <a:xfrm>
              <a:off x="2073567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8" name="Google Shape;2288;p14"/>
            <p:cNvSpPr/>
            <p:nvPr/>
          </p:nvSpPr>
          <p:spPr>
            <a:xfrm>
              <a:off x="2073567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9" name="Google Shape;2289;p14"/>
            <p:cNvSpPr/>
            <p:nvPr/>
          </p:nvSpPr>
          <p:spPr>
            <a:xfrm>
              <a:off x="2073567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0" name="Google Shape;2290;p14"/>
            <p:cNvSpPr/>
            <p:nvPr/>
          </p:nvSpPr>
          <p:spPr>
            <a:xfrm>
              <a:off x="2073567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1" name="Google Shape;2291;p14"/>
            <p:cNvSpPr/>
            <p:nvPr/>
          </p:nvSpPr>
          <p:spPr>
            <a:xfrm>
              <a:off x="2513620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2" name="Google Shape;2292;p14"/>
            <p:cNvSpPr/>
            <p:nvPr/>
          </p:nvSpPr>
          <p:spPr>
            <a:xfrm>
              <a:off x="2513620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3" name="Google Shape;2293;p14"/>
            <p:cNvSpPr/>
            <p:nvPr/>
          </p:nvSpPr>
          <p:spPr>
            <a:xfrm>
              <a:off x="2513620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4" name="Google Shape;2294;p14"/>
            <p:cNvSpPr/>
            <p:nvPr/>
          </p:nvSpPr>
          <p:spPr>
            <a:xfrm>
              <a:off x="2513620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5" name="Google Shape;2295;p14"/>
            <p:cNvSpPr/>
            <p:nvPr/>
          </p:nvSpPr>
          <p:spPr>
            <a:xfrm>
              <a:off x="2513620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6" name="Google Shape;2296;p14"/>
            <p:cNvSpPr/>
            <p:nvPr/>
          </p:nvSpPr>
          <p:spPr>
            <a:xfrm>
              <a:off x="2513620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7" name="Google Shape;2297;p14"/>
            <p:cNvSpPr/>
            <p:nvPr/>
          </p:nvSpPr>
          <p:spPr>
            <a:xfrm>
              <a:off x="2513620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8" name="Google Shape;2298;p14"/>
            <p:cNvSpPr/>
            <p:nvPr/>
          </p:nvSpPr>
          <p:spPr>
            <a:xfrm>
              <a:off x="2513620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9" name="Google Shape;2299;p14"/>
            <p:cNvSpPr/>
            <p:nvPr/>
          </p:nvSpPr>
          <p:spPr>
            <a:xfrm>
              <a:off x="2513620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0" name="Google Shape;2300;p14"/>
            <p:cNvSpPr/>
            <p:nvPr/>
          </p:nvSpPr>
          <p:spPr>
            <a:xfrm>
              <a:off x="2513620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1" name="Google Shape;2301;p14"/>
            <p:cNvSpPr/>
            <p:nvPr/>
          </p:nvSpPr>
          <p:spPr>
            <a:xfrm>
              <a:off x="2513620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2" name="Google Shape;2302;p14"/>
            <p:cNvSpPr/>
            <p:nvPr/>
          </p:nvSpPr>
          <p:spPr>
            <a:xfrm>
              <a:off x="93327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3" name="Google Shape;2303;p14"/>
            <p:cNvSpPr/>
            <p:nvPr/>
          </p:nvSpPr>
          <p:spPr>
            <a:xfrm>
              <a:off x="93327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4" name="Google Shape;2304;p14"/>
            <p:cNvSpPr/>
            <p:nvPr/>
          </p:nvSpPr>
          <p:spPr>
            <a:xfrm>
              <a:off x="93327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5" name="Google Shape;2305;p14"/>
            <p:cNvSpPr/>
            <p:nvPr/>
          </p:nvSpPr>
          <p:spPr>
            <a:xfrm>
              <a:off x="93327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6" name="Google Shape;2306;p14"/>
            <p:cNvSpPr/>
            <p:nvPr/>
          </p:nvSpPr>
          <p:spPr>
            <a:xfrm>
              <a:off x="93327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7" name="Google Shape;2307;p14"/>
            <p:cNvSpPr/>
            <p:nvPr/>
          </p:nvSpPr>
          <p:spPr>
            <a:xfrm>
              <a:off x="93327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8" name="Google Shape;2308;p14"/>
            <p:cNvSpPr/>
            <p:nvPr/>
          </p:nvSpPr>
          <p:spPr>
            <a:xfrm>
              <a:off x="93327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9" name="Google Shape;2309;p14"/>
            <p:cNvSpPr/>
            <p:nvPr/>
          </p:nvSpPr>
          <p:spPr>
            <a:xfrm>
              <a:off x="93327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0" name="Google Shape;2310;p14"/>
            <p:cNvSpPr/>
            <p:nvPr/>
          </p:nvSpPr>
          <p:spPr>
            <a:xfrm>
              <a:off x="93327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1" name="Google Shape;2311;p14"/>
            <p:cNvSpPr/>
            <p:nvPr/>
          </p:nvSpPr>
          <p:spPr>
            <a:xfrm>
              <a:off x="93327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2" name="Google Shape;2312;p14"/>
            <p:cNvSpPr/>
            <p:nvPr/>
          </p:nvSpPr>
          <p:spPr>
            <a:xfrm>
              <a:off x="93327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3" name="Google Shape;2313;p14"/>
            <p:cNvSpPr/>
            <p:nvPr/>
          </p:nvSpPr>
          <p:spPr>
            <a:xfrm>
              <a:off x="533380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4" name="Google Shape;2314;p14"/>
            <p:cNvSpPr/>
            <p:nvPr/>
          </p:nvSpPr>
          <p:spPr>
            <a:xfrm>
              <a:off x="533380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5" name="Google Shape;2315;p14"/>
            <p:cNvSpPr/>
            <p:nvPr/>
          </p:nvSpPr>
          <p:spPr>
            <a:xfrm>
              <a:off x="533380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6" name="Google Shape;2316;p14"/>
            <p:cNvSpPr/>
            <p:nvPr/>
          </p:nvSpPr>
          <p:spPr>
            <a:xfrm>
              <a:off x="533380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7" name="Google Shape;2317;p14"/>
            <p:cNvSpPr/>
            <p:nvPr/>
          </p:nvSpPr>
          <p:spPr>
            <a:xfrm>
              <a:off x="533380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8" name="Google Shape;2318;p14"/>
            <p:cNvSpPr/>
            <p:nvPr/>
          </p:nvSpPr>
          <p:spPr>
            <a:xfrm>
              <a:off x="533380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9" name="Google Shape;2319;p14"/>
            <p:cNvSpPr/>
            <p:nvPr/>
          </p:nvSpPr>
          <p:spPr>
            <a:xfrm>
              <a:off x="533380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0" name="Google Shape;2320;p14"/>
            <p:cNvSpPr/>
            <p:nvPr/>
          </p:nvSpPr>
          <p:spPr>
            <a:xfrm>
              <a:off x="533380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1" name="Google Shape;2321;p14"/>
            <p:cNvSpPr/>
            <p:nvPr/>
          </p:nvSpPr>
          <p:spPr>
            <a:xfrm>
              <a:off x="533380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2" name="Google Shape;2322;p14"/>
            <p:cNvSpPr/>
            <p:nvPr/>
          </p:nvSpPr>
          <p:spPr>
            <a:xfrm>
              <a:off x="533380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3" name="Google Shape;2323;p14"/>
            <p:cNvSpPr/>
            <p:nvPr/>
          </p:nvSpPr>
          <p:spPr>
            <a:xfrm>
              <a:off x="533380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4" name="Google Shape;2324;p14"/>
            <p:cNvSpPr/>
            <p:nvPr/>
          </p:nvSpPr>
          <p:spPr>
            <a:xfrm>
              <a:off x="313353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5" name="Google Shape;2325;p14"/>
            <p:cNvSpPr/>
            <p:nvPr/>
          </p:nvSpPr>
          <p:spPr>
            <a:xfrm>
              <a:off x="313353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6" name="Google Shape;2326;p14"/>
            <p:cNvSpPr/>
            <p:nvPr/>
          </p:nvSpPr>
          <p:spPr>
            <a:xfrm>
              <a:off x="313353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7" name="Google Shape;2327;p14"/>
            <p:cNvSpPr/>
            <p:nvPr/>
          </p:nvSpPr>
          <p:spPr>
            <a:xfrm>
              <a:off x="313353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8" name="Google Shape;2328;p14"/>
            <p:cNvSpPr/>
            <p:nvPr/>
          </p:nvSpPr>
          <p:spPr>
            <a:xfrm>
              <a:off x="313353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9" name="Google Shape;2329;p14"/>
            <p:cNvSpPr/>
            <p:nvPr/>
          </p:nvSpPr>
          <p:spPr>
            <a:xfrm>
              <a:off x="313353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0" name="Google Shape;2330;p14"/>
            <p:cNvSpPr/>
            <p:nvPr/>
          </p:nvSpPr>
          <p:spPr>
            <a:xfrm>
              <a:off x="313353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1" name="Google Shape;2331;p14"/>
            <p:cNvSpPr/>
            <p:nvPr/>
          </p:nvSpPr>
          <p:spPr>
            <a:xfrm>
              <a:off x="313353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2" name="Google Shape;2332;p14"/>
            <p:cNvSpPr/>
            <p:nvPr/>
          </p:nvSpPr>
          <p:spPr>
            <a:xfrm>
              <a:off x="313353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3" name="Google Shape;2333;p14"/>
            <p:cNvSpPr/>
            <p:nvPr/>
          </p:nvSpPr>
          <p:spPr>
            <a:xfrm>
              <a:off x="313353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4" name="Google Shape;2334;p14"/>
            <p:cNvSpPr/>
            <p:nvPr/>
          </p:nvSpPr>
          <p:spPr>
            <a:xfrm>
              <a:off x="313353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5" name="Google Shape;2335;p14"/>
            <p:cNvSpPr/>
            <p:nvPr/>
          </p:nvSpPr>
          <p:spPr>
            <a:xfrm>
              <a:off x="973433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6" name="Google Shape;2336;p14"/>
            <p:cNvSpPr/>
            <p:nvPr/>
          </p:nvSpPr>
          <p:spPr>
            <a:xfrm>
              <a:off x="973433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7" name="Google Shape;2337;p14"/>
            <p:cNvSpPr/>
            <p:nvPr/>
          </p:nvSpPr>
          <p:spPr>
            <a:xfrm>
              <a:off x="973433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8" name="Google Shape;2338;p14"/>
            <p:cNvSpPr/>
            <p:nvPr/>
          </p:nvSpPr>
          <p:spPr>
            <a:xfrm>
              <a:off x="973433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9" name="Google Shape;2339;p14"/>
            <p:cNvSpPr/>
            <p:nvPr/>
          </p:nvSpPr>
          <p:spPr>
            <a:xfrm>
              <a:off x="973433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0" name="Google Shape;2340;p14"/>
            <p:cNvSpPr/>
            <p:nvPr/>
          </p:nvSpPr>
          <p:spPr>
            <a:xfrm>
              <a:off x="973433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1" name="Google Shape;2341;p14"/>
            <p:cNvSpPr/>
            <p:nvPr/>
          </p:nvSpPr>
          <p:spPr>
            <a:xfrm>
              <a:off x="973433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2" name="Google Shape;2342;p14"/>
            <p:cNvSpPr/>
            <p:nvPr/>
          </p:nvSpPr>
          <p:spPr>
            <a:xfrm>
              <a:off x="973433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3" name="Google Shape;2343;p14"/>
            <p:cNvSpPr/>
            <p:nvPr/>
          </p:nvSpPr>
          <p:spPr>
            <a:xfrm>
              <a:off x="973433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4" name="Google Shape;2344;p14"/>
            <p:cNvSpPr/>
            <p:nvPr/>
          </p:nvSpPr>
          <p:spPr>
            <a:xfrm>
              <a:off x="973433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5" name="Google Shape;2345;p14"/>
            <p:cNvSpPr/>
            <p:nvPr/>
          </p:nvSpPr>
          <p:spPr>
            <a:xfrm>
              <a:off x="973433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6" name="Google Shape;2346;p14"/>
            <p:cNvSpPr/>
            <p:nvPr/>
          </p:nvSpPr>
          <p:spPr>
            <a:xfrm>
              <a:off x="753407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7" name="Google Shape;2347;p14"/>
            <p:cNvSpPr/>
            <p:nvPr/>
          </p:nvSpPr>
          <p:spPr>
            <a:xfrm>
              <a:off x="753407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8" name="Google Shape;2348;p14"/>
            <p:cNvSpPr/>
            <p:nvPr/>
          </p:nvSpPr>
          <p:spPr>
            <a:xfrm>
              <a:off x="753407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9" name="Google Shape;2349;p14"/>
            <p:cNvSpPr/>
            <p:nvPr/>
          </p:nvSpPr>
          <p:spPr>
            <a:xfrm>
              <a:off x="753407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0" name="Google Shape;2350;p14"/>
            <p:cNvSpPr/>
            <p:nvPr/>
          </p:nvSpPr>
          <p:spPr>
            <a:xfrm>
              <a:off x="753407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1" name="Google Shape;2351;p14"/>
            <p:cNvSpPr/>
            <p:nvPr/>
          </p:nvSpPr>
          <p:spPr>
            <a:xfrm>
              <a:off x="753407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2" name="Google Shape;2352;p14"/>
            <p:cNvSpPr/>
            <p:nvPr/>
          </p:nvSpPr>
          <p:spPr>
            <a:xfrm>
              <a:off x="753407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3" name="Google Shape;2353;p14"/>
            <p:cNvSpPr/>
            <p:nvPr/>
          </p:nvSpPr>
          <p:spPr>
            <a:xfrm>
              <a:off x="753407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4" name="Google Shape;2354;p14"/>
            <p:cNvSpPr/>
            <p:nvPr/>
          </p:nvSpPr>
          <p:spPr>
            <a:xfrm>
              <a:off x="753407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5" name="Google Shape;2355;p14"/>
            <p:cNvSpPr/>
            <p:nvPr/>
          </p:nvSpPr>
          <p:spPr>
            <a:xfrm>
              <a:off x="753407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6" name="Google Shape;2356;p14"/>
            <p:cNvSpPr/>
            <p:nvPr/>
          </p:nvSpPr>
          <p:spPr>
            <a:xfrm>
              <a:off x="753407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7" name="Google Shape;2357;p14"/>
            <p:cNvSpPr/>
            <p:nvPr/>
          </p:nvSpPr>
          <p:spPr>
            <a:xfrm>
              <a:off x="1413487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8" name="Google Shape;2358;p14"/>
            <p:cNvSpPr/>
            <p:nvPr/>
          </p:nvSpPr>
          <p:spPr>
            <a:xfrm>
              <a:off x="1413487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9" name="Google Shape;2359;p14"/>
            <p:cNvSpPr/>
            <p:nvPr/>
          </p:nvSpPr>
          <p:spPr>
            <a:xfrm>
              <a:off x="1413487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0" name="Google Shape;2360;p14"/>
            <p:cNvSpPr/>
            <p:nvPr/>
          </p:nvSpPr>
          <p:spPr>
            <a:xfrm>
              <a:off x="1413487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1" name="Google Shape;2361;p14"/>
            <p:cNvSpPr/>
            <p:nvPr/>
          </p:nvSpPr>
          <p:spPr>
            <a:xfrm>
              <a:off x="1413487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2" name="Google Shape;2362;p14"/>
            <p:cNvSpPr/>
            <p:nvPr/>
          </p:nvSpPr>
          <p:spPr>
            <a:xfrm>
              <a:off x="1413487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3" name="Google Shape;2363;p14"/>
            <p:cNvSpPr/>
            <p:nvPr/>
          </p:nvSpPr>
          <p:spPr>
            <a:xfrm>
              <a:off x="1413487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4" name="Google Shape;2364;p14"/>
            <p:cNvSpPr/>
            <p:nvPr/>
          </p:nvSpPr>
          <p:spPr>
            <a:xfrm>
              <a:off x="1413487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5" name="Google Shape;2365;p14"/>
            <p:cNvSpPr/>
            <p:nvPr/>
          </p:nvSpPr>
          <p:spPr>
            <a:xfrm>
              <a:off x="1413487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6" name="Google Shape;2366;p14"/>
            <p:cNvSpPr/>
            <p:nvPr/>
          </p:nvSpPr>
          <p:spPr>
            <a:xfrm>
              <a:off x="1413487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7" name="Google Shape;2367;p14"/>
            <p:cNvSpPr/>
            <p:nvPr/>
          </p:nvSpPr>
          <p:spPr>
            <a:xfrm>
              <a:off x="1413487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8" name="Google Shape;2368;p14"/>
            <p:cNvSpPr/>
            <p:nvPr/>
          </p:nvSpPr>
          <p:spPr>
            <a:xfrm>
              <a:off x="1193460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9" name="Google Shape;2369;p14"/>
            <p:cNvSpPr/>
            <p:nvPr/>
          </p:nvSpPr>
          <p:spPr>
            <a:xfrm>
              <a:off x="1193460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0" name="Google Shape;2370;p14"/>
            <p:cNvSpPr/>
            <p:nvPr/>
          </p:nvSpPr>
          <p:spPr>
            <a:xfrm>
              <a:off x="1193460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1" name="Google Shape;2371;p14"/>
            <p:cNvSpPr/>
            <p:nvPr/>
          </p:nvSpPr>
          <p:spPr>
            <a:xfrm>
              <a:off x="1193460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2" name="Google Shape;2372;p14"/>
            <p:cNvSpPr/>
            <p:nvPr/>
          </p:nvSpPr>
          <p:spPr>
            <a:xfrm>
              <a:off x="1193460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3" name="Google Shape;2373;p14"/>
            <p:cNvSpPr/>
            <p:nvPr/>
          </p:nvSpPr>
          <p:spPr>
            <a:xfrm>
              <a:off x="1193460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4" name="Google Shape;2374;p14"/>
            <p:cNvSpPr/>
            <p:nvPr/>
          </p:nvSpPr>
          <p:spPr>
            <a:xfrm>
              <a:off x="1193460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5" name="Google Shape;2375;p14"/>
            <p:cNvSpPr/>
            <p:nvPr/>
          </p:nvSpPr>
          <p:spPr>
            <a:xfrm>
              <a:off x="1193460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6" name="Google Shape;2376;p14"/>
            <p:cNvSpPr/>
            <p:nvPr/>
          </p:nvSpPr>
          <p:spPr>
            <a:xfrm>
              <a:off x="1193460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7" name="Google Shape;2377;p14"/>
            <p:cNvSpPr/>
            <p:nvPr/>
          </p:nvSpPr>
          <p:spPr>
            <a:xfrm>
              <a:off x="1193460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8" name="Google Shape;2378;p14"/>
            <p:cNvSpPr/>
            <p:nvPr/>
          </p:nvSpPr>
          <p:spPr>
            <a:xfrm>
              <a:off x="1193460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79" name="Google Shape;2379;p14"/>
          <p:cNvSpPr/>
          <p:nvPr/>
        </p:nvSpPr>
        <p:spPr>
          <a:xfrm>
            <a:off x="872400" y="1760249"/>
            <a:ext cx="7551600" cy="1809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0" name="Google Shape;2380;p14"/>
          <p:cNvSpPr/>
          <p:nvPr/>
        </p:nvSpPr>
        <p:spPr>
          <a:xfrm>
            <a:off x="720000" y="1581149"/>
            <a:ext cx="7551600" cy="1809600"/>
          </a:xfrm>
          <a:prstGeom prst="rect">
            <a:avLst/>
          </a:prstGeom>
          <a:solidFill>
            <a:schemeClr val="accent4"/>
          </a:solidFill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1" name="Google Shape;2381;p14"/>
          <p:cNvSpPr txBox="1"/>
          <p:nvPr>
            <p:ph hasCustomPrompt="1" type="title"/>
          </p:nvPr>
        </p:nvSpPr>
        <p:spPr>
          <a:xfrm>
            <a:off x="1104875" y="1852950"/>
            <a:ext cx="6781800" cy="79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b="1" sz="7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7200"/>
              <a:buFont typeface="Roboto Slab"/>
              <a:buNone/>
              <a:defRPr b="1" sz="7200">
                <a:latin typeface="Roboto Slab"/>
                <a:ea typeface="Roboto Slab"/>
                <a:cs typeface="Roboto Slab"/>
                <a:sym typeface="Roboto Slab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7200"/>
              <a:buFont typeface="Roboto Slab"/>
              <a:buNone/>
              <a:defRPr b="1" sz="7200">
                <a:latin typeface="Roboto Slab"/>
                <a:ea typeface="Roboto Slab"/>
                <a:cs typeface="Roboto Slab"/>
                <a:sym typeface="Roboto Slab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7200"/>
              <a:buFont typeface="Roboto Slab"/>
              <a:buNone/>
              <a:defRPr b="1" sz="7200">
                <a:latin typeface="Roboto Slab"/>
                <a:ea typeface="Roboto Slab"/>
                <a:cs typeface="Roboto Slab"/>
                <a:sym typeface="Roboto Slab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7200"/>
              <a:buFont typeface="Roboto Slab"/>
              <a:buNone/>
              <a:defRPr b="1" sz="7200">
                <a:latin typeface="Roboto Slab"/>
                <a:ea typeface="Roboto Slab"/>
                <a:cs typeface="Roboto Slab"/>
                <a:sym typeface="Roboto Slab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7200"/>
              <a:buFont typeface="Roboto Slab"/>
              <a:buNone/>
              <a:defRPr b="1" sz="7200">
                <a:latin typeface="Roboto Slab"/>
                <a:ea typeface="Roboto Slab"/>
                <a:cs typeface="Roboto Slab"/>
                <a:sym typeface="Roboto Slab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7200"/>
              <a:buFont typeface="Roboto Slab"/>
              <a:buNone/>
              <a:defRPr b="1" sz="7200">
                <a:latin typeface="Roboto Slab"/>
                <a:ea typeface="Roboto Slab"/>
                <a:cs typeface="Roboto Slab"/>
                <a:sym typeface="Roboto Slab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7200"/>
              <a:buFont typeface="Roboto Slab"/>
              <a:buNone/>
              <a:defRPr b="1" sz="7200">
                <a:latin typeface="Roboto Slab"/>
                <a:ea typeface="Roboto Slab"/>
                <a:cs typeface="Roboto Slab"/>
                <a:sym typeface="Roboto Slab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7200"/>
              <a:buFont typeface="Roboto Slab"/>
              <a:buNone/>
              <a:defRPr b="1" sz="7200"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t>xx%</a:t>
            </a:r>
          </a:p>
        </p:txBody>
      </p:sp>
      <p:sp>
        <p:nvSpPr>
          <p:cNvPr id="2382" name="Google Shape;2382;p14"/>
          <p:cNvSpPr txBox="1"/>
          <p:nvPr>
            <p:ph idx="1" type="subTitle"/>
          </p:nvPr>
        </p:nvSpPr>
        <p:spPr>
          <a:xfrm>
            <a:off x="2171700" y="2764950"/>
            <a:ext cx="4648200" cy="611700"/>
          </a:xfrm>
          <a:prstGeom prst="rect">
            <a:avLst/>
          </a:prstGeom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95A61"/>
        </a:solidFill>
      </p:bgPr>
    </p:bg>
    <p:spTree>
      <p:nvGrpSpPr>
        <p:cNvPr id="2383" name="Shape 23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">
  <p:cSld name="TITLE_1_1">
    <p:bg>
      <p:bgPr>
        <a:solidFill>
          <a:schemeClr val="accent2"/>
        </a:solidFill>
      </p:bgPr>
    </p:bg>
    <p:spTree>
      <p:nvGrpSpPr>
        <p:cNvPr id="2384" name="Shape 2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5" name="Google Shape;2385;p16"/>
          <p:cNvGrpSpPr/>
          <p:nvPr/>
        </p:nvGrpSpPr>
        <p:grpSpPr>
          <a:xfrm>
            <a:off x="7472146" y="2777442"/>
            <a:ext cx="1671850" cy="2366050"/>
            <a:chOff x="93327" y="75513"/>
            <a:chExt cx="2511793" cy="3554763"/>
          </a:xfrm>
        </p:grpSpPr>
        <p:sp>
          <p:nvSpPr>
            <p:cNvPr id="2386" name="Google Shape;2386;p16"/>
            <p:cNvSpPr/>
            <p:nvPr/>
          </p:nvSpPr>
          <p:spPr>
            <a:xfrm>
              <a:off x="1853540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7" name="Google Shape;2387;p16"/>
            <p:cNvSpPr/>
            <p:nvPr/>
          </p:nvSpPr>
          <p:spPr>
            <a:xfrm>
              <a:off x="1853540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8" name="Google Shape;2388;p16"/>
            <p:cNvSpPr/>
            <p:nvPr/>
          </p:nvSpPr>
          <p:spPr>
            <a:xfrm>
              <a:off x="1853540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9" name="Google Shape;2389;p16"/>
            <p:cNvSpPr/>
            <p:nvPr/>
          </p:nvSpPr>
          <p:spPr>
            <a:xfrm>
              <a:off x="1853540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0" name="Google Shape;2390;p16"/>
            <p:cNvSpPr/>
            <p:nvPr/>
          </p:nvSpPr>
          <p:spPr>
            <a:xfrm>
              <a:off x="1853540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1" name="Google Shape;2391;p16"/>
            <p:cNvSpPr/>
            <p:nvPr/>
          </p:nvSpPr>
          <p:spPr>
            <a:xfrm>
              <a:off x="1853540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2" name="Google Shape;2392;p16"/>
            <p:cNvSpPr/>
            <p:nvPr/>
          </p:nvSpPr>
          <p:spPr>
            <a:xfrm>
              <a:off x="1853540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3" name="Google Shape;2393;p16"/>
            <p:cNvSpPr/>
            <p:nvPr/>
          </p:nvSpPr>
          <p:spPr>
            <a:xfrm>
              <a:off x="1853540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4" name="Google Shape;2394;p16"/>
            <p:cNvSpPr/>
            <p:nvPr/>
          </p:nvSpPr>
          <p:spPr>
            <a:xfrm>
              <a:off x="1853540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5" name="Google Shape;2395;p16"/>
            <p:cNvSpPr/>
            <p:nvPr/>
          </p:nvSpPr>
          <p:spPr>
            <a:xfrm>
              <a:off x="1853540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6" name="Google Shape;2396;p16"/>
            <p:cNvSpPr/>
            <p:nvPr/>
          </p:nvSpPr>
          <p:spPr>
            <a:xfrm>
              <a:off x="1853540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7" name="Google Shape;2397;p16"/>
            <p:cNvSpPr/>
            <p:nvPr/>
          </p:nvSpPr>
          <p:spPr>
            <a:xfrm>
              <a:off x="1633513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8" name="Google Shape;2398;p16"/>
            <p:cNvSpPr/>
            <p:nvPr/>
          </p:nvSpPr>
          <p:spPr>
            <a:xfrm>
              <a:off x="1633513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9" name="Google Shape;2399;p16"/>
            <p:cNvSpPr/>
            <p:nvPr/>
          </p:nvSpPr>
          <p:spPr>
            <a:xfrm>
              <a:off x="1633513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0" name="Google Shape;2400;p16"/>
            <p:cNvSpPr/>
            <p:nvPr/>
          </p:nvSpPr>
          <p:spPr>
            <a:xfrm>
              <a:off x="1633513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1" name="Google Shape;2401;p16"/>
            <p:cNvSpPr/>
            <p:nvPr/>
          </p:nvSpPr>
          <p:spPr>
            <a:xfrm>
              <a:off x="1633513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2" name="Google Shape;2402;p16"/>
            <p:cNvSpPr/>
            <p:nvPr/>
          </p:nvSpPr>
          <p:spPr>
            <a:xfrm>
              <a:off x="1633513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3" name="Google Shape;2403;p16"/>
            <p:cNvSpPr/>
            <p:nvPr/>
          </p:nvSpPr>
          <p:spPr>
            <a:xfrm>
              <a:off x="1633513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4" name="Google Shape;2404;p16"/>
            <p:cNvSpPr/>
            <p:nvPr/>
          </p:nvSpPr>
          <p:spPr>
            <a:xfrm>
              <a:off x="1633513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5" name="Google Shape;2405;p16"/>
            <p:cNvSpPr/>
            <p:nvPr/>
          </p:nvSpPr>
          <p:spPr>
            <a:xfrm>
              <a:off x="1633513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6" name="Google Shape;2406;p16"/>
            <p:cNvSpPr/>
            <p:nvPr/>
          </p:nvSpPr>
          <p:spPr>
            <a:xfrm>
              <a:off x="1633513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7" name="Google Shape;2407;p16"/>
            <p:cNvSpPr/>
            <p:nvPr/>
          </p:nvSpPr>
          <p:spPr>
            <a:xfrm>
              <a:off x="1633513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8" name="Google Shape;2408;p16"/>
            <p:cNvSpPr/>
            <p:nvPr/>
          </p:nvSpPr>
          <p:spPr>
            <a:xfrm>
              <a:off x="2293593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9" name="Google Shape;2409;p16"/>
            <p:cNvSpPr/>
            <p:nvPr/>
          </p:nvSpPr>
          <p:spPr>
            <a:xfrm>
              <a:off x="2293593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0" name="Google Shape;2410;p16"/>
            <p:cNvSpPr/>
            <p:nvPr/>
          </p:nvSpPr>
          <p:spPr>
            <a:xfrm>
              <a:off x="2293593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1" name="Google Shape;2411;p16"/>
            <p:cNvSpPr/>
            <p:nvPr/>
          </p:nvSpPr>
          <p:spPr>
            <a:xfrm>
              <a:off x="2293593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2" name="Google Shape;2412;p16"/>
            <p:cNvSpPr/>
            <p:nvPr/>
          </p:nvSpPr>
          <p:spPr>
            <a:xfrm>
              <a:off x="2293593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3" name="Google Shape;2413;p16"/>
            <p:cNvSpPr/>
            <p:nvPr/>
          </p:nvSpPr>
          <p:spPr>
            <a:xfrm>
              <a:off x="2293593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4" name="Google Shape;2414;p16"/>
            <p:cNvSpPr/>
            <p:nvPr/>
          </p:nvSpPr>
          <p:spPr>
            <a:xfrm>
              <a:off x="2293593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5" name="Google Shape;2415;p16"/>
            <p:cNvSpPr/>
            <p:nvPr/>
          </p:nvSpPr>
          <p:spPr>
            <a:xfrm>
              <a:off x="2293593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6" name="Google Shape;2416;p16"/>
            <p:cNvSpPr/>
            <p:nvPr/>
          </p:nvSpPr>
          <p:spPr>
            <a:xfrm>
              <a:off x="2293593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7" name="Google Shape;2417;p16"/>
            <p:cNvSpPr/>
            <p:nvPr/>
          </p:nvSpPr>
          <p:spPr>
            <a:xfrm>
              <a:off x="2293593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8" name="Google Shape;2418;p16"/>
            <p:cNvSpPr/>
            <p:nvPr/>
          </p:nvSpPr>
          <p:spPr>
            <a:xfrm>
              <a:off x="2293593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9" name="Google Shape;2419;p16"/>
            <p:cNvSpPr/>
            <p:nvPr/>
          </p:nvSpPr>
          <p:spPr>
            <a:xfrm>
              <a:off x="2073567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0" name="Google Shape;2420;p16"/>
            <p:cNvSpPr/>
            <p:nvPr/>
          </p:nvSpPr>
          <p:spPr>
            <a:xfrm>
              <a:off x="2073567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1" name="Google Shape;2421;p16"/>
            <p:cNvSpPr/>
            <p:nvPr/>
          </p:nvSpPr>
          <p:spPr>
            <a:xfrm>
              <a:off x="2073567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2" name="Google Shape;2422;p16"/>
            <p:cNvSpPr/>
            <p:nvPr/>
          </p:nvSpPr>
          <p:spPr>
            <a:xfrm>
              <a:off x="2073567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3" name="Google Shape;2423;p16"/>
            <p:cNvSpPr/>
            <p:nvPr/>
          </p:nvSpPr>
          <p:spPr>
            <a:xfrm>
              <a:off x="2073567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4" name="Google Shape;2424;p16"/>
            <p:cNvSpPr/>
            <p:nvPr/>
          </p:nvSpPr>
          <p:spPr>
            <a:xfrm>
              <a:off x="2073567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5" name="Google Shape;2425;p16"/>
            <p:cNvSpPr/>
            <p:nvPr/>
          </p:nvSpPr>
          <p:spPr>
            <a:xfrm>
              <a:off x="2073567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6" name="Google Shape;2426;p16"/>
            <p:cNvSpPr/>
            <p:nvPr/>
          </p:nvSpPr>
          <p:spPr>
            <a:xfrm>
              <a:off x="2073567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7" name="Google Shape;2427;p16"/>
            <p:cNvSpPr/>
            <p:nvPr/>
          </p:nvSpPr>
          <p:spPr>
            <a:xfrm>
              <a:off x="2073567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8" name="Google Shape;2428;p16"/>
            <p:cNvSpPr/>
            <p:nvPr/>
          </p:nvSpPr>
          <p:spPr>
            <a:xfrm>
              <a:off x="2073567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9" name="Google Shape;2429;p16"/>
            <p:cNvSpPr/>
            <p:nvPr/>
          </p:nvSpPr>
          <p:spPr>
            <a:xfrm>
              <a:off x="2073567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0" name="Google Shape;2430;p16"/>
            <p:cNvSpPr/>
            <p:nvPr/>
          </p:nvSpPr>
          <p:spPr>
            <a:xfrm>
              <a:off x="2513620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1" name="Google Shape;2431;p16"/>
            <p:cNvSpPr/>
            <p:nvPr/>
          </p:nvSpPr>
          <p:spPr>
            <a:xfrm>
              <a:off x="2513620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2" name="Google Shape;2432;p16"/>
            <p:cNvSpPr/>
            <p:nvPr/>
          </p:nvSpPr>
          <p:spPr>
            <a:xfrm>
              <a:off x="2513620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3" name="Google Shape;2433;p16"/>
            <p:cNvSpPr/>
            <p:nvPr/>
          </p:nvSpPr>
          <p:spPr>
            <a:xfrm>
              <a:off x="2513620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4" name="Google Shape;2434;p16"/>
            <p:cNvSpPr/>
            <p:nvPr/>
          </p:nvSpPr>
          <p:spPr>
            <a:xfrm>
              <a:off x="2513620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5" name="Google Shape;2435;p16"/>
            <p:cNvSpPr/>
            <p:nvPr/>
          </p:nvSpPr>
          <p:spPr>
            <a:xfrm>
              <a:off x="2513620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6" name="Google Shape;2436;p16"/>
            <p:cNvSpPr/>
            <p:nvPr/>
          </p:nvSpPr>
          <p:spPr>
            <a:xfrm>
              <a:off x="2513620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7" name="Google Shape;2437;p16"/>
            <p:cNvSpPr/>
            <p:nvPr/>
          </p:nvSpPr>
          <p:spPr>
            <a:xfrm>
              <a:off x="2513620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8" name="Google Shape;2438;p16"/>
            <p:cNvSpPr/>
            <p:nvPr/>
          </p:nvSpPr>
          <p:spPr>
            <a:xfrm>
              <a:off x="2513620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9" name="Google Shape;2439;p16"/>
            <p:cNvSpPr/>
            <p:nvPr/>
          </p:nvSpPr>
          <p:spPr>
            <a:xfrm>
              <a:off x="2513620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0" name="Google Shape;2440;p16"/>
            <p:cNvSpPr/>
            <p:nvPr/>
          </p:nvSpPr>
          <p:spPr>
            <a:xfrm>
              <a:off x="2513620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1" name="Google Shape;2441;p16"/>
            <p:cNvSpPr/>
            <p:nvPr/>
          </p:nvSpPr>
          <p:spPr>
            <a:xfrm>
              <a:off x="93327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2" name="Google Shape;2442;p16"/>
            <p:cNvSpPr/>
            <p:nvPr/>
          </p:nvSpPr>
          <p:spPr>
            <a:xfrm>
              <a:off x="93327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3" name="Google Shape;2443;p16"/>
            <p:cNvSpPr/>
            <p:nvPr/>
          </p:nvSpPr>
          <p:spPr>
            <a:xfrm>
              <a:off x="93327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4" name="Google Shape;2444;p16"/>
            <p:cNvSpPr/>
            <p:nvPr/>
          </p:nvSpPr>
          <p:spPr>
            <a:xfrm>
              <a:off x="93327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5" name="Google Shape;2445;p16"/>
            <p:cNvSpPr/>
            <p:nvPr/>
          </p:nvSpPr>
          <p:spPr>
            <a:xfrm>
              <a:off x="93327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6" name="Google Shape;2446;p16"/>
            <p:cNvSpPr/>
            <p:nvPr/>
          </p:nvSpPr>
          <p:spPr>
            <a:xfrm>
              <a:off x="93327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7" name="Google Shape;2447;p16"/>
            <p:cNvSpPr/>
            <p:nvPr/>
          </p:nvSpPr>
          <p:spPr>
            <a:xfrm>
              <a:off x="93327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8" name="Google Shape;2448;p16"/>
            <p:cNvSpPr/>
            <p:nvPr/>
          </p:nvSpPr>
          <p:spPr>
            <a:xfrm>
              <a:off x="93327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9" name="Google Shape;2449;p16"/>
            <p:cNvSpPr/>
            <p:nvPr/>
          </p:nvSpPr>
          <p:spPr>
            <a:xfrm>
              <a:off x="93327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0" name="Google Shape;2450;p16"/>
            <p:cNvSpPr/>
            <p:nvPr/>
          </p:nvSpPr>
          <p:spPr>
            <a:xfrm>
              <a:off x="93327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1" name="Google Shape;2451;p16"/>
            <p:cNvSpPr/>
            <p:nvPr/>
          </p:nvSpPr>
          <p:spPr>
            <a:xfrm>
              <a:off x="93327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2" name="Google Shape;2452;p16"/>
            <p:cNvSpPr/>
            <p:nvPr/>
          </p:nvSpPr>
          <p:spPr>
            <a:xfrm>
              <a:off x="533380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3" name="Google Shape;2453;p16"/>
            <p:cNvSpPr/>
            <p:nvPr/>
          </p:nvSpPr>
          <p:spPr>
            <a:xfrm>
              <a:off x="533380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4" name="Google Shape;2454;p16"/>
            <p:cNvSpPr/>
            <p:nvPr/>
          </p:nvSpPr>
          <p:spPr>
            <a:xfrm>
              <a:off x="533380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5" name="Google Shape;2455;p16"/>
            <p:cNvSpPr/>
            <p:nvPr/>
          </p:nvSpPr>
          <p:spPr>
            <a:xfrm>
              <a:off x="533380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6" name="Google Shape;2456;p16"/>
            <p:cNvSpPr/>
            <p:nvPr/>
          </p:nvSpPr>
          <p:spPr>
            <a:xfrm>
              <a:off x="533380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7" name="Google Shape;2457;p16"/>
            <p:cNvSpPr/>
            <p:nvPr/>
          </p:nvSpPr>
          <p:spPr>
            <a:xfrm>
              <a:off x="533380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8" name="Google Shape;2458;p16"/>
            <p:cNvSpPr/>
            <p:nvPr/>
          </p:nvSpPr>
          <p:spPr>
            <a:xfrm>
              <a:off x="533380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9" name="Google Shape;2459;p16"/>
            <p:cNvSpPr/>
            <p:nvPr/>
          </p:nvSpPr>
          <p:spPr>
            <a:xfrm>
              <a:off x="533380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0" name="Google Shape;2460;p16"/>
            <p:cNvSpPr/>
            <p:nvPr/>
          </p:nvSpPr>
          <p:spPr>
            <a:xfrm>
              <a:off x="533380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1" name="Google Shape;2461;p16"/>
            <p:cNvSpPr/>
            <p:nvPr/>
          </p:nvSpPr>
          <p:spPr>
            <a:xfrm>
              <a:off x="533380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2" name="Google Shape;2462;p16"/>
            <p:cNvSpPr/>
            <p:nvPr/>
          </p:nvSpPr>
          <p:spPr>
            <a:xfrm>
              <a:off x="533380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3" name="Google Shape;2463;p16"/>
            <p:cNvSpPr/>
            <p:nvPr/>
          </p:nvSpPr>
          <p:spPr>
            <a:xfrm>
              <a:off x="313353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4" name="Google Shape;2464;p16"/>
            <p:cNvSpPr/>
            <p:nvPr/>
          </p:nvSpPr>
          <p:spPr>
            <a:xfrm>
              <a:off x="313353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5" name="Google Shape;2465;p16"/>
            <p:cNvSpPr/>
            <p:nvPr/>
          </p:nvSpPr>
          <p:spPr>
            <a:xfrm>
              <a:off x="313353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6" name="Google Shape;2466;p16"/>
            <p:cNvSpPr/>
            <p:nvPr/>
          </p:nvSpPr>
          <p:spPr>
            <a:xfrm>
              <a:off x="313353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7" name="Google Shape;2467;p16"/>
            <p:cNvSpPr/>
            <p:nvPr/>
          </p:nvSpPr>
          <p:spPr>
            <a:xfrm>
              <a:off x="313353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8" name="Google Shape;2468;p16"/>
            <p:cNvSpPr/>
            <p:nvPr/>
          </p:nvSpPr>
          <p:spPr>
            <a:xfrm>
              <a:off x="313353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9" name="Google Shape;2469;p16"/>
            <p:cNvSpPr/>
            <p:nvPr/>
          </p:nvSpPr>
          <p:spPr>
            <a:xfrm>
              <a:off x="313353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0" name="Google Shape;2470;p16"/>
            <p:cNvSpPr/>
            <p:nvPr/>
          </p:nvSpPr>
          <p:spPr>
            <a:xfrm>
              <a:off x="313353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1" name="Google Shape;2471;p16"/>
            <p:cNvSpPr/>
            <p:nvPr/>
          </p:nvSpPr>
          <p:spPr>
            <a:xfrm>
              <a:off x="313353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2" name="Google Shape;2472;p16"/>
            <p:cNvSpPr/>
            <p:nvPr/>
          </p:nvSpPr>
          <p:spPr>
            <a:xfrm>
              <a:off x="313353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3" name="Google Shape;2473;p16"/>
            <p:cNvSpPr/>
            <p:nvPr/>
          </p:nvSpPr>
          <p:spPr>
            <a:xfrm>
              <a:off x="313353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4" name="Google Shape;2474;p16"/>
            <p:cNvSpPr/>
            <p:nvPr/>
          </p:nvSpPr>
          <p:spPr>
            <a:xfrm>
              <a:off x="973433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5" name="Google Shape;2475;p16"/>
            <p:cNvSpPr/>
            <p:nvPr/>
          </p:nvSpPr>
          <p:spPr>
            <a:xfrm>
              <a:off x="973433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6" name="Google Shape;2476;p16"/>
            <p:cNvSpPr/>
            <p:nvPr/>
          </p:nvSpPr>
          <p:spPr>
            <a:xfrm>
              <a:off x="973433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7" name="Google Shape;2477;p16"/>
            <p:cNvSpPr/>
            <p:nvPr/>
          </p:nvSpPr>
          <p:spPr>
            <a:xfrm>
              <a:off x="973433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8" name="Google Shape;2478;p16"/>
            <p:cNvSpPr/>
            <p:nvPr/>
          </p:nvSpPr>
          <p:spPr>
            <a:xfrm>
              <a:off x="973433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9" name="Google Shape;2479;p16"/>
            <p:cNvSpPr/>
            <p:nvPr/>
          </p:nvSpPr>
          <p:spPr>
            <a:xfrm>
              <a:off x="973433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0" name="Google Shape;2480;p16"/>
            <p:cNvSpPr/>
            <p:nvPr/>
          </p:nvSpPr>
          <p:spPr>
            <a:xfrm>
              <a:off x="973433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1" name="Google Shape;2481;p16"/>
            <p:cNvSpPr/>
            <p:nvPr/>
          </p:nvSpPr>
          <p:spPr>
            <a:xfrm>
              <a:off x="973433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2" name="Google Shape;2482;p16"/>
            <p:cNvSpPr/>
            <p:nvPr/>
          </p:nvSpPr>
          <p:spPr>
            <a:xfrm>
              <a:off x="973433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3" name="Google Shape;2483;p16"/>
            <p:cNvSpPr/>
            <p:nvPr/>
          </p:nvSpPr>
          <p:spPr>
            <a:xfrm>
              <a:off x="973433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4" name="Google Shape;2484;p16"/>
            <p:cNvSpPr/>
            <p:nvPr/>
          </p:nvSpPr>
          <p:spPr>
            <a:xfrm>
              <a:off x="973433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5" name="Google Shape;2485;p16"/>
            <p:cNvSpPr/>
            <p:nvPr/>
          </p:nvSpPr>
          <p:spPr>
            <a:xfrm>
              <a:off x="753407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6" name="Google Shape;2486;p16"/>
            <p:cNvSpPr/>
            <p:nvPr/>
          </p:nvSpPr>
          <p:spPr>
            <a:xfrm>
              <a:off x="753407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7" name="Google Shape;2487;p16"/>
            <p:cNvSpPr/>
            <p:nvPr/>
          </p:nvSpPr>
          <p:spPr>
            <a:xfrm>
              <a:off x="753407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8" name="Google Shape;2488;p16"/>
            <p:cNvSpPr/>
            <p:nvPr/>
          </p:nvSpPr>
          <p:spPr>
            <a:xfrm>
              <a:off x="753407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9" name="Google Shape;2489;p16"/>
            <p:cNvSpPr/>
            <p:nvPr/>
          </p:nvSpPr>
          <p:spPr>
            <a:xfrm>
              <a:off x="753407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0" name="Google Shape;2490;p16"/>
            <p:cNvSpPr/>
            <p:nvPr/>
          </p:nvSpPr>
          <p:spPr>
            <a:xfrm>
              <a:off x="753407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1" name="Google Shape;2491;p16"/>
            <p:cNvSpPr/>
            <p:nvPr/>
          </p:nvSpPr>
          <p:spPr>
            <a:xfrm>
              <a:off x="753407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2" name="Google Shape;2492;p16"/>
            <p:cNvSpPr/>
            <p:nvPr/>
          </p:nvSpPr>
          <p:spPr>
            <a:xfrm>
              <a:off x="753407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3" name="Google Shape;2493;p16"/>
            <p:cNvSpPr/>
            <p:nvPr/>
          </p:nvSpPr>
          <p:spPr>
            <a:xfrm>
              <a:off x="753407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4" name="Google Shape;2494;p16"/>
            <p:cNvSpPr/>
            <p:nvPr/>
          </p:nvSpPr>
          <p:spPr>
            <a:xfrm>
              <a:off x="753407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5" name="Google Shape;2495;p16"/>
            <p:cNvSpPr/>
            <p:nvPr/>
          </p:nvSpPr>
          <p:spPr>
            <a:xfrm>
              <a:off x="753407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6" name="Google Shape;2496;p16"/>
            <p:cNvSpPr/>
            <p:nvPr/>
          </p:nvSpPr>
          <p:spPr>
            <a:xfrm>
              <a:off x="1413487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7" name="Google Shape;2497;p16"/>
            <p:cNvSpPr/>
            <p:nvPr/>
          </p:nvSpPr>
          <p:spPr>
            <a:xfrm>
              <a:off x="1413487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8" name="Google Shape;2498;p16"/>
            <p:cNvSpPr/>
            <p:nvPr/>
          </p:nvSpPr>
          <p:spPr>
            <a:xfrm>
              <a:off x="1413487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9" name="Google Shape;2499;p16"/>
            <p:cNvSpPr/>
            <p:nvPr/>
          </p:nvSpPr>
          <p:spPr>
            <a:xfrm>
              <a:off x="1413487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0" name="Google Shape;2500;p16"/>
            <p:cNvSpPr/>
            <p:nvPr/>
          </p:nvSpPr>
          <p:spPr>
            <a:xfrm>
              <a:off x="1413487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1" name="Google Shape;2501;p16"/>
            <p:cNvSpPr/>
            <p:nvPr/>
          </p:nvSpPr>
          <p:spPr>
            <a:xfrm>
              <a:off x="1413487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2" name="Google Shape;2502;p16"/>
            <p:cNvSpPr/>
            <p:nvPr/>
          </p:nvSpPr>
          <p:spPr>
            <a:xfrm>
              <a:off x="1413487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3" name="Google Shape;2503;p16"/>
            <p:cNvSpPr/>
            <p:nvPr/>
          </p:nvSpPr>
          <p:spPr>
            <a:xfrm>
              <a:off x="1413487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4" name="Google Shape;2504;p16"/>
            <p:cNvSpPr/>
            <p:nvPr/>
          </p:nvSpPr>
          <p:spPr>
            <a:xfrm>
              <a:off x="1413487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5" name="Google Shape;2505;p16"/>
            <p:cNvSpPr/>
            <p:nvPr/>
          </p:nvSpPr>
          <p:spPr>
            <a:xfrm>
              <a:off x="1413487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6" name="Google Shape;2506;p16"/>
            <p:cNvSpPr/>
            <p:nvPr/>
          </p:nvSpPr>
          <p:spPr>
            <a:xfrm>
              <a:off x="1413487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7" name="Google Shape;2507;p16"/>
            <p:cNvSpPr/>
            <p:nvPr/>
          </p:nvSpPr>
          <p:spPr>
            <a:xfrm>
              <a:off x="1193460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8" name="Google Shape;2508;p16"/>
            <p:cNvSpPr/>
            <p:nvPr/>
          </p:nvSpPr>
          <p:spPr>
            <a:xfrm>
              <a:off x="1193460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9" name="Google Shape;2509;p16"/>
            <p:cNvSpPr/>
            <p:nvPr/>
          </p:nvSpPr>
          <p:spPr>
            <a:xfrm>
              <a:off x="1193460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0" name="Google Shape;2510;p16"/>
            <p:cNvSpPr/>
            <p:nvPr/>
          </p:nvSpPr>
          <p:spPr>
            <a:xfrm>
              <a:off x="1193460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1" name="Google Shape;2511;p16"/>
            <p:cNvSpPr/>
            <p:nvPr/>
          </p:nvSpPr>
          <p:spPr>
            <a:xfrm>
              <a:off x="1193460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2" name="Google Shape;2512;p16"/>
            <p:cNvSpPr/>
            <p:nvPr/>
          </p:nvSpPr>
          <p:spPr>
            <a:xfrm>
              <a:off x="1193460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3" name="Google Shape;2513;p16"/>
            <p:cNvSpPr/>
            <p:nvPr/>
          </p:nvSpPr>
          <p:spPr>
            <a:xfrm>
              <a:off x="1193460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4" name="Google Shape;2514;p16"/>
            <p:cNvSpPr/>
            <p:nvPr/>
          </p:nvSpPr>
          <p:spPr>
            <a:xfrm>
              <a:off x="1193460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5" name="Google Shape;2515;p16"/>
            <p:cNvSpPr/>
            <p:nvPr/>
          </p:nvSpPr>
          <p:spPr>
            <a:xfrm>
              <a:off x="1193460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6" name="Google Shape;2516;p16"/>
            <p:cNvSpPr/>
            <p:nvPr/>
          </p:nvSpPr>
          <p:spPr>
            <a:xfrm>
              <a:off x="1193460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7" name="Google Shape;2517;p16"/>
            <p:cNvSpPr/>
            <p:nvPr/>
          </p:nvSpPr>
          <p:spPr>
            <a:xfrm>
              <a:off x="1193460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18" name="Google Shape;2518;p16"/>
          <p:cNvGrpSpPr/>
          <p:nvPr/>
        </p:nvGrpSpPr>
        <p:grpSpPr>
          <a:xfrm>
            <a:off x="960014" y="708150"/>
            <a:ext cx="7755978" cy="3869400"/>
            <a:chOff x="1193300" y="708150"/>
            <a:chExt cx="7411350" cy="3869400"/>
          </a:xfrm>
        </p:grpSpPr>
        <p:sp>
          <p:nvSpPr>
            <p:cNvPr id="2519" name="Google Shape;2519;p16"/>
            <p:cNvSpPr/>
            <p:nvPr/>
          </p:nvSpPr>
          <p:spPr>
            <a:xfrm>
              <a:off x="1345550" y="860550"/>
              <a:ext cx="7259100" cy="3717000"/>
            </a:xfrm>
            <a:prstGeom prst="rect">
              <a:avLst/>
            </a:prstGeom>
            <a:solidFill>
              <a:srgbClr val="C2C2C2"/>
            </a:solidFill>
            <a:ln cap="flat" cmpd="sng" w="38100">
              <a:solidFill>
                <a:srgbClr val="C2C2C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0" name="Google Shape;2520;p16"/>
            <p:cNvSpPr/>
            <p:nvPr/>
          </p:nvSpPr>
          <p:spPr>
            <a:xfrm>
              <a:off x="1193300" y="708150"/>
              <a:ext cx="7259100" cy="3717000"/>
            </a:xfrm>
            <a:prstGeom prst="rect">
              <a:avLst/>
            </a:prstGeom>
            <a:solidFill>
              <a:schemeClr val="lt1"/>
            </a:solidFill>
            <a:ln cap="flat" cmpd="sng" w="28575">
              <a:solidFill>
                <a:srgbClr val="C2C2C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21" name="Google Shape;2521;p16"/>
          <p:cNvSpPr/>
          <p:nvPr/>
        </p:nvSpPr>
        <p:spPr>
          <a:xfrm>
            <a:off x="-5075" y="0"/>
            <a:ext cx="544500" cy="5143500"/>
          </a:xfrm>
          <a:prstGeom prst="rect">
            <a:avLst/>
          </a:prstGeom>
          <a:solidFill>
            <a:srgbClr val="F95A6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2" name="Google Shape;2522;p16"/>
          <p:cNvSpPr txBox="1"/>
          <p:nvPr>
            <p:ph type="ctrTitle"/>
          </p:nvPr>
        </p:nvSpPr>
        <p:spPr>
          <a:xfrm rot="-5400000">
            <a:off x="-2047800" y="2407375"/>
            <a:ext cx="4640100" cy="32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523" name="Google Shape;2523;p16"/>
          <p:cNvSpPr txBox="1"/>
          <p:nvPr>
            <p:ph idx="2" type="ctrTitle"/>
          </p:nvPr>
        </p:nvSpPr>
        <p:spPr>
          <a:xfrm>
            <a:off x="1143475" y="1418113"/>
            <a:ext cx="2316300" cy="34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b="1"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524" name="Google Shape;2524;p16"/>
          <p:cNvSpPr txBox="1"/>
          <p:nvPr>
            <p:ph idx="1" type="subTitle"/>
          </p:nvPr>
        </p:nvSpPr>
        <p:spPr>
          <a:xfrm>
            <a:off x="1143413" y="1747888"/>
            <a:ext cx="2316300" cy="56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525" name="Google Shape;2525;p16"/>
          <p:cNvSpPr txBox="1"/>
          <p:nvPr>
            <p:ph hasCustomPrompt="1" idx="3" type="title"/>
          </p:nvPr>
        </p:nvSpPr>
        <p:spPr>
          <a:xfrm>
            <a:off x="1639200" y="1087563"/>
            <a:ext cx="1324800" cy="330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95A61"/>
              </a:buClr>
              <a:buSzPts val="3600"/>
              <a:buNone/>
              <a:defRPr b="1" sz="2400">
                <a:solidFill>
                  <a:srgbClr val="F95A6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b="1" sz="36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b="1" sz="36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b="1" sz="36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b="1" sz="36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b="1" sz="36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b="1" sz="36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b="1" sz="36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b="1" sz="36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526" name="Google Shape;2526;p16"/>
          <p:cNvSpPr txBox="1"/>
          <p:nvPr>
            <p:ph idx="4" type="ctrTitle"/>
          </p:nvPr>
        </p:nvSpPr>
        <p:spPr>
          <a:xfrm>
            <a:off x="1143425" y="3139363"/>
            <a:ext cx="2316300" cy="34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b="1"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527" name="Google Shape;2527;p16"/>
          <p:cNvSpPr txBox="1"/>
          <p:nvPr>
            <p:ph idx="5" type="subTitle"/>
          </p:nvPr>
        </p:nvSpPr>
        <p:spPr>
          <a:xfrm>
            <a:off x="1143399" y="3488288"/>
            <a:ext cx="2316300" cy="56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528" name="Google Shape;2528;p16"/>
          <p:cNvSpPr txBox="1"/>
          <p:nvPr>
            <p:ph hasCustomPrompt="1" idx="6" type="title"/>
          </p:nvPr>
        </p:nvSpPr>
        <p:spPr>
          <a:xfrm>
            <a:off x="1639175" y="2790475"/>
            <a:ext cx="1324800" cy="348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95A61"/>
              </a:buClr>
              <a:buSzPts val="3600"/>
              <a:buNone/>
              <a:defRPr b="1" sz="2400">
                <a:solidFill>
                  <a:srgbClr val="F95A6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b="1" sz="36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b="1" sz="36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b="1" sz="36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b="1" sz="36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b="1" sz="36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b="1" sz="36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b="1" sz="36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b="1" sz="36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529" name="Google Shape;2529;p16"/>
          <p:cNvSpPr txBox="1"/>
          <p:nvPr>
            <p:ph idx="7" type="ctrTitle"/>
          </p:nvPr>
        </p:nvSpPr>
        <p:spPr>
          <a:xfrm>
            <a:off x="3600175" y="1418113"/>
            <a:ext cx="2316300" cy="34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b="1"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530" name="Google Shape;2530;p16"/>
          <p:cNvSpPr txBox="1"/>
          <p:nvPr>
            <p:ph idx="8" type="subTitle"/>
          </p:nvPr>
        </p:nvSpPr>
        <p:spPr>
          <a:xfrm>
            <a:off x="3600175" y="1747888"/>
            <a:ext cx="2316300" cy="56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531" name="Google Shape;2531;p16"/>
          <p:cNvSpPr txBox="1"/>
          <p:nvPr>
            <p:ph hasCustomPrompt="1" idx="9" type="title"/>
          </p:nvPr>
        </p:nvSpPr>
        <p:spPr>
          <a:xfrm>
            <a:off x="4095950" y="1087563"/>
            <a:ext cx="1324800" cy="330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95A61"/>
              </a:buClr>
              <a:buSzPts val="3600"/>
              <a:buNone/>
              <a:defRPr b="1" sz="2400">
                <a:solidFill>
                  <a:srgbClr val="F95A6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b="1" sz="36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b="1" sz="36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b="1" sz="36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b="1" sz="36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b="1" sz="36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b="1" sz="36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b="1" sz="36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b="1" sz="36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532" name="Google Shape;2532;p16"/>
          <p:cNvSpPr txBox="1"/>
          <p:nvPr>
            <p:ph idx="13" type="ctrTitle"/>
          </p:nvPr>
        </p:nvSpPr>
        <p:spPr>
          <a:xfrm>
            <a:off x="3600179" y="3139363"/>
            <a:ext cx="2316300" cy="34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b="1"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533" name="Google Shape;2533;p16"/>
          <p:cNvSpPr txBox="1"/>
          <p:nvPr>
            <p:ph idx="14" type="subTitle"/>
          </p:nvPr>
        </p:nvSpPr>
        <p:spPr>
          <a:xfrm>
            <a:off x="3600163" y="3488263"/>
            <a:ext cx="2316300" cy="56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534" name="Google Shape;2534;p16"/>
          <p:cNvSpPr txBox="1"/>
          <p:nvPr>
            <p:ph hasCustomPrompt="1" idx="15" type="title"/>
          </p:nvPr>
        </p:nvSpPr>
        <p:spPr>
          <a:xfrm>
            <a:off x="4095930" y="2790462"/>
            <a:ext cx="1324800" cy="348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95A61"/>
              </a:buClr>
              <a:buSzPts val="3600"/>
              <a:buNone/>
              <a:defRPr b="1" sz="2400">
                <a:solidFill>
                  <a:srgbClr val="F95A6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b="1" sz="36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b="1" sz="36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b="1" sz="36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b="1" sz="36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b="1" sz="36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b="1" sz="36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b="1" sz="36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b="1" sz="36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535" name="Google Shape;2535;p16"/>
          <p:cNvSpPr txBox="1"/>
          <p:nvPr>
            <p:ph idx="16" type="ctrTitle"/>
          </p:nvPr>
        </p:nvSpPr>
        <p:spPr>
          <a:xfrm>
            <a:off x="6056925" y="1418113"/>
            <a:ext cx="2316300" cy="34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b="1"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536" name="Google Shape;2536;p16"/>
          <p:cNvSpPr txBox="1"/>
          <p:nvPr>
            <p:ph idx="17" type="subTitle"/>
          </p:nvPr>
        </p:nvSpPr>
        <p:spPr>
          <a:xfrm>
            <a:off x="6056900" y="1747888"/>
            <a:ext cx="2316300" cy="56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537" name="Google Shape;2537;p16"/>
          <p:cNvSpPr txBox="1"/>
          <p:nvPr>
            <p:ph hasCustomPrompt="1" idx="18" type="title"/>
          </p:nvPr>
        </p:nvSpPr>
        <p:spPr>
          <a:xfrm>
            <a:off x="6552675" y="1087563"/>
            <a:ext cx="1324800" cy="330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95A61"/>
              </a:buClr>
              <a:buSzPts val="3600"/>
              <a:buNone/>
              <a:defRPr b="1" sz="2400">
                <a:solidFill>
                  <a:srgbClr val="F95A6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b="1" sz="36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b="1" sz="36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b="1" sz="36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b="1" sz="36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b="1" sz="36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b="1" sz="36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b="1" sz="36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b="1" sz="36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538" name="Google Shape;2538;p16"/>
          <p:cNvSpPr txBox="1"/>
          <p:nvPr>
            <p:ph idx="19" type="ctrTitle"/>
          </p:nvPr>
        </p:nvSpPr>
        <p:spPr>
          <a:xfrm>
            <a:off x="6056946" y="3139363"/>
            <a:ext cx="2316300" cy="34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b="1"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539" name="Google Shape;2539;p16"/>
          <p:cNvSpPr txBox="1"/>
          <p:nvPr>
            <p:ph idx="20" type="subTitle"/>
          </p:nvPr>
        </p:nvSpPr>
        <p:spPr>
          <a:xfrm>
            <a:off x="6056925" y="3488263"/>
            <a:ext cx="2316300" cy="56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540" name="Google Shape;2540;p16"/>
          <p:cNvSpPr txBox="1"/>
          <p:nvPr>
            <p:ph hasCustomPrompt="1" idx="21" type="title"/>
          </p:nvPr>
        </p:nvSpPr>
        <p:spPr>
          <a:xfrm>
            <a:off x="6552697" y="2790475"/>
            <a:ext cx="1324800" cy="348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95A61"/>
              </a:buClr>
              <a:buSzPts val="3600"/>
              <a:buNone/>
              <a:defRPr b="1" sz="2400">
                <a:solidFill>
                  <a:srgbClr val="F95A6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b="1" sz="36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b="1" sz="36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b="1" sz="36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b="1" sz="36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b="1" sz="36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b="1" sz="36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b="1" sz="36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b="1" sz="36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618">
          <p15:clr>
            <a:srgbClr val="FA7B17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columns">
  <p:cSld name="TITLE_1_1_2">
    <p:bg>
      <p:bgPr>
        <a:solidFill>
          <a:schemeClr val="accent2"/>
        </a:solidFill>
      </p:bgPr>
    </p:bg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42" name="Google Shape;2542;p17"/>
          <p:cNvGrpSpPr/>
          <p:nvPr/>
        </p:nvGrpSpPr>
        <p:grpSpPr>
          <a:xfrm>
            <a:off x="7472146" y="2777442"/>
            <a:ext cx="1671850" cy="2366050"/>
            <a:chOff x="93327" y="75513"/>
            <a:chExt cx="2511793" cy="3554763"/>
          </a:xfrm>
        </p:grpSpPr>
        <p:sp>
          <p:nvSpPr>
            <p:cNvPr id="2543" name="Google Shape;2543;p17"/>
            <p:cNvSpPr/>
            <p:nvPr/>
          </p:nvSpPr>
          <p:spPr>
            <a:xfrm>
              <a:off x="1853540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4" name="Google Shape;2544;p17"/>
            <p:cNvSpPr/>
            <p:nvPr/>
          </p:nvSpPr>
          <p:spPr>
            <a:xfrm>
              <a:off x="1853540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5" name="Google Shape;2545;p17"/>
            <p:cNvSpPr/>
            <p:nvPr/>
          </p:nvSpPr>
          <p:spPr>
            <a:xfrm>
              <a:off x="1853540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6" name="Google Shape;2546;p17"/>
            <p:cNvSpPr/>
            <p:nvPr/>
          </p:nvSpPr>
          <p:spPr>
            <a:xfrm>
              <a:off x="1853540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7" name="Google Shape;2547;p17"/>
            <p:cNvSpPr/>
            <p:nvPr/>
          </p:nvSpPr>
          <p:spPr>
            <a:xfrm>
              <a:off x="1853540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8" name="Google Shape;2548;p17"/>
            <p:cNvSpPr/>
            <p:nvPr/>
          </p:nvSpPr>
          <p:spPr>
            <a:xfrm>
              <a:off x="1853540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9" name="Google Shape;2549;p17"/>
            <p:cNvSpPr/>
            <p:nvPr/>
          </p:nvSpPr>
          <p:spPr>
            <a:xfrm>
              <a:off x="1853540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0" name="Google Shape;2550;p17"/>
            <p:cNvSpPr/>
            <p:nvPr/>
          </p:nvSpPr>
          <p:spPr>
            <a:xfrm>
              <a:off x="1853540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1" name="Google Shape;2551;p17"/>
            <p:cNvSpPr/>
            <p:nvPr/>
          </p:nvSpPr>
          <p:spPr>
            <a:xfrm>
              <a:off x="1853540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2" name="Google Shape;2552;p17"/>
            <p:cNvSpPr/>
            <p:nvPr/>
          </p:nvSpPr>
          <p:spPr>
            <a:xfrm>
              <a:off x="1853540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3" name="Google Shape;2553;p17"/>
            <p:cNvSpPr/>
            <p:nvPr/>
          </p:nvSpPr>
          <p:spPr>
            <a:xfrm>
              <a:off x="1853540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4" name="Google Shape;2554;p17"/>
            <p:cNvSpPr/>
            <p:nvPr/>
          </p:nvSpPr>
          <p:spPr>
            <a:xfrm>
              <a:off x="1633513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5" name="Google Shape;2555;p17"/>
            <p:cNvSpPr/>
            <p:nvPr/>
          </p:nvSpPr>
          <p:spPr>
            <a:xfrm>
              <a:off x="1633513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6" name="Google Shape;2556;p17"/>
            <p:cNvSpPr/>
            <p:nvPr/>
          </p:nvSpPr>
          <p:spPr>
            <a:xfrm>
              <a:off x="1633513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7" name="Google Shape;2557;p17"/>
            <p:cNvSpPr/>
            <p:nvPr/>
          </p:nvSpPr>
          <p:spPr>
            <a:xfrm>
              <a:off x="1633513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8" name="Google Shape;2558;p17"/>
            <p:cNvSpPr/>
            <p:nvPr/>
          </p:nvSpPr>
          <p:spPr>
            <a:xfrm>
              <a:off x="1633513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9" name="Google Shape;2559;p17"/>
            <p:cNvSpPr/>
            <p:nvPr/>
          </p:nvSpPr>
          <p:spPr>
            <a:xfrm>
              <a:off x="1633513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0" name="Google Shape;2560;p17"/>
            <p:cNvSpPr/>
            <p:nvPr/>
          </p:nvSpPr>
          <p:spPr>
            <a:xfrm>
              <a:off x="1633513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1" name="Google Shape;2561;p17"/>
            <p:cNvSpPr/>
            <p:nvPr/>
          </p:nvSpPr>
          <p:spPr>
            <a:xfrm>
              <a:off x="1633513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2" name="Google Shape;2562;p17"/>
            <p:cNvSpPr/>
            <p:nvPr/>
          </p:nvSpPr>
          <p:spPr>
            <a:xfrm>
              <a:off x="1633513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3" name="Google Shape;2563;p17"/>
            <p:cNvSpPr/>
            <p:nvPr/>
          </p:nvSpPr>
          <p:spPr>
            <a:xfrm>
              <a:off x="1633513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4" name="Google Shape;2564;p17"/>
            <p:cNvSpPr/>
            <p:nvPr/>
          </p:nvSpPr>
          <p:spPr>
            <a:xfrm>
              <a:off x="1633513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5" name="Google Shape;2565;p17"/>
            <p:cNvSpPr/>
            <p:nvPr/>
          </p:nvSpPr>
          <p:spPr>
            <a:xfrm>
              <a:off x="2293593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6" name="Google Shape;2566;p17"/>
            <p:cNvSpPr/>
            <p:nvPr/>
          </p:nvSpPr>
          <p:spPr>
            <a:xfrm>
              <a:off x="2293593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7" name="Google Shape;2567;p17"/>
            <p:cNvSpPr/>
            <p:nvPr/>
          </p:nvSpPr>
          <p:spPr>
            <a:xfrm>
              <a:off x="2293593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8" name="Google Shape;2568;p17"/>
            <p:cNvSpPr/>
            <p:nvPr/>
          </p:nvSpPr>
          <p:spPr>
            <a:xfrm>
              <a:off x="2293593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9" name="Google Shape;2569;p17"/>
            <p:cNvSpPr/>
            <p:nvPr/>
          </p:nvSpPr>
          <p:spPr>
            <a:xfrm>
              <a:off x="2293593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0" name="Google Shape;2570;p17"/>
            <p:cNvSpPr/>
            <p:nvPr/>
          </p:nvSpPr>
          <p:spPr>
            <a:xfrm>
              <a:off x="2293593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1" name="Google Shape;2571;p17"/>
            <p:cNvSpPr/>
            <p:nvPr/>
          </p:nvSpPr>
          <p:spPr>
            <a:xfrm>
              <a:off x="2293593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2" name="Google Shape;2572;p17"/>
            <p:cNvSpPr/>
            <p:nvPr/>
          </p:nvSpPr>
          <p:spPr>
            <a:xfrm>
              <a:off x="2293593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3" name="Google Shape;2573;p17"/>
            <p:cNvSpPr/>
            <p:nvPr/>
          </p:nvSpPr>
          <p:spPr>
            <a:xfrm>
              <a:off x="2293593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4" name="Google Shape;2574;p17"/>
            <p:cNvSpPr/>
            <p:nvPr/>
          </p:nvSpPr>
          <p:spPr>
            <a:xfrm>
              <a:off x="2293593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5" name="Google Shape;2575;p17"/>
            <p:cNvSpPr/>
            <p:nvPr/>
          </p:nvSpPr>
          <p:spPr>
            <a:xfrm>
              <a:off x="2293593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6" name="Google Shape;2576;p17"/>
            <p:cNvSpPr/>
            <p:nvPr/>
          </p:nvSpPr>
          <p:spPr>
            <a:xfrm>
              <a:off x="2073567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7" name="Google Shape;2577;p17"/>
            <p:cNvSpPr/>
            <p:nvPr/>
          </p:nvSpPr>
          <p:spPr>
            <a:xfrm>
              <a:off x="2073567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8" name="Google Shape;2578;p17"/>
            <p:cNvSpPr/>
            <p:nvPr/>
          </p:nvSpPr>
          <p:spPr>
            <a:xfrm>
              <a:off x="2073567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9" name="Google Shape;2579;p17"/>
            <p:cNvSpPr/>
            <p:nvPr/>
          </p:nvSpPr>
          <p:spPr>
            <a:xfrm>
              <a:off x="2073567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0" name="Google Shape;2580;p17"/>
            <p:cNvSpPr/>
            <p:nvPr/>
          </p:nvSpPr>
          <p:spPr>
            <a:xfrm>
              <a:off x="2073567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1" name="Google Shape;2581;p17"/>
            <p:cNvSpPr/>
            <p:nvPr/>
          </p:nvSpPr>
          <p:spPr>
            <a:xfrm>
              <a:off x="2073567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2" name="Google Shape;2582;p17"/>
            <p:cNvSpPr/>
            <p:nvPr/>
          </p:nvSpPr>
          <p:spPr>
            <a:xfrm>
              <a:off x="2073567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3" name="Google Shape;2583;p17"/>
            <p:cNvSpPr/>
            <p:nvPr/>
          </p:nvSpPr>
          <p:spPr>
            <a:xfrm>
              <a:off x="2073567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4" name="Google Shape;2584;p17"/>
            <p:cNvSpPr/>
            <p:nvPr/>
          </p:nvSpPr>
          <p:spPr>
            <a:xfrm>
              <a:off x="2073567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5" name="Google Shape;2585;p17"/>
            <p:cNvSpPr/>
            <p:nvPr/>
          </p:nvSpPr>
          <p:spPr>
            <a:xfrm>
              <a:off x="2073567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6" name="Google Shape;2586;p17"/>
            <p:cNvSpPr/>
            <p:nvPr/>
          </p:nvSpPr>
          <p:spPr>
            <a:xfrm>
              <a:off x="2073567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7" name="Google Shape;2587;p17"/>
            <p:cNvSpPr/>
            <p:nvPr/>
          </p:nvSpPr>
          <p:spPr>
            <a:xfrm>
              <a:off x="2513620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8" name="Google Shape;2588;p17"/>
            <p:cNvSpPr/>
            <p:nvPr/>
          </p:nvSpPr>
          <p:spPr>
            <a:xfrm>
              <a:off x="2513620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9" name="Google Shape;2589;p17"/>
            <p:cNvSpPr/>
            <p:nvPr/>
          </p:nvSpPr>
          <p:spPr>
            <a:xfrm>
              <a:off x="2513620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0" name="Google Shape;2590;p17"/>
            <p:cNvSpPr/>
            <p:nvPr/>
          </p:nvSpPr>
          <p:spPr>
            <a:xfrm>
              <a:off x="2513620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1" name="Google Shape;2591;p17"/>
            <p:cNvSpPr/>
            <p:nvPr/>
          </p:nvSpPr>
          <p:spPr>
            <a:xfrm>
              <a:off x="2513620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2" name="Google Shape;2592;p17"/>
            <p:cNvSpPr/>
            <p:nvPr/>
          </p:nvSpPr>
          <p:spPr>
            <a:xfrm>
              <a:off x="2513620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3" name="Google Shape;2593;p17"/>
            <p:cNvSpPr/>
            <p:nvPr/>
          </p:nvSpPr>
          <p:spPr>
            <a:xfrm>
              <a:off x="2513620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4" name="Google Shape;2594;p17"/>
            <p:cNvSpPr/>
            <p:nvPr/>
          </p:nvSpPr>
          <p:spPr>
            <a:xfrm>
              <a:off x="2513620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5" name="Google Shape;2595;p17"/>
            <p:cNvSpPr/>
            <p:nvPr/>
          </p:nvSpPr>
          <p:spPr>
            <a:xfrm>
              <a:off x="2513620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6" name="Google Shape;2596;p17"/>
            <p:cNvSpPr/>
            <p:nvPr/>
          </p:nvSpPr>
          <p:spPr>
            <a:xfrm>
              <a:off x="2513620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7" name="Google Shape;2597;p17"/>
            <p:cNvSpPr/>
            <p:nvPr/>
          </p:nvSpPr>
          <p:spPr>
            <a:xfrm>
              <a:off x="2513620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8" name="Google Shape;2598;p17"/>
            <p:cNvSpPr/>
            <p:nvPr/>
          </p:nvSpPr>
          <p:spPr>
            <a:xfrm>
              <a:off x="93327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9" name="Google Shape;2599;p17"/>
            <p:cNvSpPr/>
            <p:nvPr/>
          </p:nvSpPr>
          <p:spPr>
            <a:xfrm>
              <a:off x="93327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0" name="Google Shape;2600;p17"/>
            <p:cNvSpPr/>
            <p:nvPr/>
          </p:nvSpPr>
          <p:spPr>
            <a:xfrm>
              <a:off x="93327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1" name="Google Shape;2601;p17"/>
            <p:cNvSpPr/>
            <p:nvPr/>
          </p:nvSpPr>
          <p:spPr>
            <a:xfrm>
              <a:off x="93327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2" name="Google Shape;2602;p17"/>
            <p:cNvSpPr/>
            <p:nvPr/>
          </p:nvSpPr>
          <p:spPr>
            <a:xfrm>
              <a:off x="93327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3" name="Google Shape;2603;p17"/>
            <p:cNvSpPr/>
            <p:nvPr/>
          </p:nvSpPr>
          <p:spPr>
            <a:xfrm>
              <a:off x="93327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4" name="Google Shape;2604;p17"/>
            <p:cNvSpPr/>
            <p:nvPr/>
          </p:nvSpPr>
          <p:spPr>
            <a:xfrm>
              <a:off x="93327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5" name="Google Shape;2605;p17"/>
            <p:cNvSpPr/>
            <p:nvPr/>
          </p:nvSpPr>
          <p:spPr>
            <a:xfrm>
              <a:off x="93327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6" name="Google Shape;2606;p17"/>
            <p:cNvSpPr/>
            <p:nvPr/>
          </p:nvSpPr>
          <p:spPr>
            <a:xfrm>
              <a:off x="93327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7" name="Google Shape;2607;p17"/>
            <p:cNvSpPr/>
            <p:nvPr/>
          </p:nvSpPr>
          <p:spPr>
            <a:xfrm>
              <a:off x="93327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8" name="Google Shape;2608;p17"/>
            <p:cNvSpPr/>
            <p:nvPr/>
          </p:nvSpPr>
          <p:spPr>
            <a:xfrm>
              <a:off x="93327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9" name="Google Shape;2609;p17"/>
            <p:cNvSpPr/>
            <p:nvPr/>
          </p:nvSpPr>
          <p:spPr>
            <a:xfrm>
              <a:off x="533380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0" name="Google Shape;2610;p17"/>
            <p:cNvSpPr/>
            <p:nvPr/>
          </p:nvSpPr>
          <p:spPr>
            <a:xfrm>
              <a:off x="533380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1" name="Google Shape;2611;p17"/>
            <p:cNvSpPr/>
            <p:nvPr/>
          </p:nvSpPr>
          <p:spPr>
            <a:xfrm>
              <a:off x="533380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2" name="Google Shape;2612;p17"/>
            <p:cNvSpPr/>
            <p:nvPr/>
          </p:nvSpPr>
          <p:spPr>
            <a:xfrm>
              <a:off x="533380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3" name="Google Shape;2613;p17"/>
            <p:cNvSpPr/>
            <p:nvPr/>
          </p:nvSpPr>
          <p:spPr>
            <a:xfrm>
              <a:off x="533380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4" name="Google Shape;2614;p17"/>
            <p:cNvSpPr/>
            <p:nvPr/>
          </p:nvSpPr>
          <p:spPr>
            <a:xfrm>
              <a:off x="533380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5" name="Google Shape;2615;p17"/>
            <p:cNvSpPr/>
            <p:nvPr/>
          </p:nvSpPr>
          <p:spPr>
            <a:xfrm>
              <a:off x="533380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6" name="Google Shape;2616;p17"/>
            <p:cNvSpPr/>
            <p:nvPr/>
          </p:nvSpPr>
          <p:spPr>
            <a:xfrm>
              <a:off x="533380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7" name="Google Shape;2617;p17"/>
            <p:cNvSpPr/>
            <p:nvPr/>
          </p:nvSpPr>
          <p:spPr>
            <a:xfrm>
              <a:off x="533380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8" name="Google Shape;2618;p17"/>
            <p:cNvSpPr/>
            <p:nvPr/>
          </p:nvSpPr>
          <p:spPr>
            <a:xfrm>
              <a:off x="533380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9" name="Google Shape;2619;p17"/>
            <p:cNvSpPr/>
            <p:nvPr/>
          </p:nvSpPr>
          <p:spPr>
            <a:xfrm>
              <a:off x="533380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0" name="Google Shape;2620;p17"/>
            <p:cNvSpPr/>
            <p:nvPr/>
          </p:nvSpPr>
          <p:spPr>
            <a:xfrm>
              <a:off x="313353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1" name="Google Shape;2621;p17"/>
            <p:cNvSpPr/>
            <p:nvPr/>
          </p:nvSpPr>
          <p:spPr>
            <a:xfrm>
              <a:off x="313353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2" name="Google Shape;2622;p17"/>
            <p:cNvSpPr/>
            <p:nvPr/>
          </p:nvSpPr>
          <p:spPr>
            <a:xfrm>
              <a:off x="313353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3" name="Google Shape;2623;p17"/>
            <p:cNvSpPr/>
            <p:nvPr/>
          </p:nvSpPr>
          <p:spPr>
            <a:xfrm>
              <a:off x="313353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4" name="Google Shape;2624;p17"/>
            <p:cNvSpPr/>
            <p:nvPr/>
          </p:nvSpPr>
          <p:spPr>
            <a:xfrm>
              <a:off x="313353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5" name="Google Shape;2625;p17"/>
            <p:cNvSpPr/>
            <p:nvPr/>
          </p:nvSpPr>
          <p:spPr>
            <a:xfrm>
              <a:off x="313353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6" name="Google Shape;2626;p17"/>
            <p:cNvSpPr/>
            <p:nvPr/>
          </p:nvSpPr>
          <p:spPr>
            <a:xfrm>
              <a:off x="313353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7" name="Google Shape;2627;p17"/>
            <p:cNvSpPr/>
            <p:nvPr/>
          </p:nvSpPr>
          <p:spPr>
            <a:xfrm>
              <a:off x="313353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8" name="Google Shape;2628;p17"/>
            <p:cNvSpPr/>
            <p:nvPr/>
          </p:nvSpPr>
          <p:spPr>
            <a:xfrm>
              <a:off x="313353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9" name="Google Shape;2629;p17"/>
            <p:cNvSpPr/>
            <p:nvPr/>
          </p:nvSpPr>
          <p:spPr>
            <a:xfrm>
              <a:off x="313353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0" name="Google Shape;2630;p17"/>
            <p:cNvSpPr/>
            <p:nvPr/>
          </p:nvSpPr>
          <p:spPr>
            <a:xfrm>
              <a:off x="313353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1" name="Google Shape;2631;p17"/>
            <p:cNvSpPr/>
            <p:nvPr/>
          </p:nvSpPr>
          <p:spPr>
            <a:xfrm>
              <a:off x="973433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2" name="Google Shape;2632;p17"/>
            <p:cNvSpPr/>
            <p:nvPr/>
          </p:nvSpPr>
          <p:spPr>
            <a:xfrm>
              <a:off x="973433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3" name="Google Shape;2633;p17"/>
            <p:cNvSpPr/>
            <p:nvPr/>
          </p:nvSpPr>
          <p:spPr>
            <a:xfrm>
              <a:off x="973433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4" name="Google Shape;2634;p17"/>
            <p:cNvSpPr/>
            <p:nvPr/>
          </p:nvSpPr>
          <p:spPr>
            <a:xfrm>
              <a:off x="973433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5" name="Google Shape;2635;p17"/>
            <p:cNvSpPr/>
            <p:nvPr/>
          </p:nvSpPr>
          <p:spPr>
            <a:xfrm>
              <a:off x="973433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6" name="Google Shape;2636;p17"/>
            <p:cNvSpPr/>
            <p:nvPr/>
          </p:nvSpPr>
          <p:spPr>
            <a:xfrm>
              <a:off x="973433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7" name="Google Shape;2637;p17"/>
            <p:cNvSpPr/>
            <p:nvPr/>
          </p:nvSpPr>
          <p:spPr>
            <a:xfrm>
              <a:off x="973433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8" name="Google Shape;2638;p17"/>
            <p:cNvSpPr/>
            <p:nvPr/>
          </p:nvSpPr>
          <p:spPr>
            <a:xfrm>
              <a:off x="973433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9" name="Google Shape;2639;p17"/>
            <p:cNvSpPr/>
            <p:nvPr/>
          </p:nvSpPr>
          <p:spPr>
            <a:xfrm>
              <a:off x="973433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0" name="Google Shape;2640;p17"/>
            <p:cNvSpPr/>
            <p:nvPr/>
          </p:nvSpPr>
          <p:spPr>
            <a:xfrm>
              <a:off x="973433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1" name="Google Shape;2641;p17"/>
            <p:cNvSpPr/>
            <p:nvPr/>
          </p:nvSpPr>
          <p:spPr>
            <a:xfrm>
              <a:off x="973433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2" name="Google Shape;2642;p17"/>
            <p:cNvSpPr/>
            <p:nvPr/>
          </p:nvSpPr>
          <p:spPr>
            <a:xfrm>
              <a:off x="753407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3" name="Google Shape;2643;p17"/>
            <p:cNvSpPr/>
            <p:nvPr/>
          </p:nvSpPr>
          <p:spPr>
            <a:xfrm>
              <a:off x="753407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4" name="Google Shape;2644;p17"/>
            <p:cNvSpPr/>
            <p:nvPr/>
          </p:nvSpPr>
          <p:spPr>
            <a:xfrm>
              <a:off x="753407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5" name="Google Shape;2645;p17"/>
            <p:cNvSpPr/>
            <p:nvPr/>
          </p:nvSpPr>
          <p:spPr>
            <a:xfrm>
              <a:off x="753407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6" name="Google Shape;2646;p17"/>
            <p:cNvSpPr/>
            <p:nvPr/>
          </p:nvSpPr>
          <p:spPr>
            <a:xfrm>
              <a:off x="753407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7" name="Google Shape;2647;p17"/>
            <p:cNvSpPr/>
            <p:nvPr/>
          </p:nvSpPr>
          <p:spPr>
            <a:xfrm>
              <a:off x="753407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8" name="Google Shape;2648;p17"/>
            <p:cNvSpPr/>
            <p:nvPr/>
          </p:nvSpPr>
          <p:spPr>
            <a:xfrm>
              <a:off x="753407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9" name="Google Shape;2649;p17"/>
            <p:cNvSpPr/>
            <p:nvPr/>
          </p:nvSpPr>
          <p:spPr>
            <a:xfrm>
              <a:off x="753407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0" name="Google Shape;2650;p17"/>
            <p:cNvSpPr/>
            <p:nvPr/>
          </p:nvSpPr>
          <p:spPr>
            <a:xfrm>
              <a:off x="753407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1" name="Google Shape;2651;p17"/>
            <p:cNvSpPr/>
            <p:nvPr/>
          </p:nvSpPr>
          <p:spPr>
            <a:xfrm>
              <a:off x="753407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2" name="Google Shape;2652;p17"/>
            <p:cNvSpPr/>
            <p:nvPr/>
          </p:nvSpPr>
          <p:spPr>
            <a:xfrm>
              <a:off x="753407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3" name="Google Shape;2653;p17"/>
            <p:cNvSpPr/>
            <p:nvPr/>
          </p:nvSpPr>
          <p:spPr>
            <a:xfrm>
              <a:off x="1413487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4" name="Google Shape;2654;p17"/>
            <p:cNvSpPr/>
            <p:nvPr/>
          </p:nvSpPr>
          <p:spPr>
            <a:xfrm>
              <a:off x="1413487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5" name="Google Shape;2655;p17"/>
            <p:cNvSpPr/>
            <p:nvPr/>
          </p:nvSpPr>
          <p:spPr>
            <a:xfrm>
              <a:off x="1413487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6" name="Google Shape;2656;p17"/>
            <p:cNvSpPr/>
            <p:nvPr/>
          </p:nvSpPr>
          <p:spPr>
            <a:xfrm>
              <a:off x="1413487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7" name="Google Shape;2657;p17"/>
            <p:cNvSpPr/>
            <p:nvPr/>
          </p:nvSpPr>
          <p:spPr>
            <a:xfrm>
              <a:off x="1413487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8" name="Google Shape;2658;p17"/>
            <p:cNvSpPr/>
            <p:nvPr/>
          </p:nvSpPr>
          <p:spPr>
            <a:xfrm>
              <a:off x="1413487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9" name="Google Shape;2659;p17"/>
            <p:cNvSpPr/>
            <p:nvPr/>
          </p:nvSpPr>
          <p:spPr>
            <a:xfrm>
              <a:off x="1413487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0" name="Google Shape;2660;p17"/>
            <p:cNvSpPr/>
            <p:nvPr/>
          </p:nvSpPr>
          <p:spPr>
            <a:xfrm>
              <a:off x="1413487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1" name="Google Shape;2661;p17"/>
            <p:cNvSpPr/>
            <p:nvPr/>
          </p:nvSpPr>
          <p:spPr>
            <a:xfrm>
              <a:off x="1413487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2" name="Google Shape;2662;p17"/>
            <p:cNvSpPr/>
            <p:nvPr/>
          </p:nvSpPr>
          <p:spPr>
            <a:xfrm>
              <a:off x="1413487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3" name="Google Shape;2663;p17"/>
            <p:cNvSpPr/>
            <p:nvPr/>
          </p:nvSpPr>
          <p:spPr>
            <a:xfrm>
              <a:off x="1413487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4" name="Google Shape;2664;p17"/>
            <p:cNvSpPr/>
            <p:nvPr/>
          </p:nvSpPr>
          <p:spPr>
            <a:xfrm>
              <a:off x="1193460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5" name="Google Shape;2665;p17"/>
            <p:cNvSpPr/>
            <p:nvPr/>
          </p:nvSpPr>
          <p:spPr>
            <a:xfrm>
              <a:off x="1193460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6" name="Google Shape;2666;p17"/>
            <p:cNvSpPr/>
            <p:nvPr/>
          </p:nvSpPr>
          <p:spPr>
            <a:xfrm>
              <a:off x="1193460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7" name="Google Shape;2667;p17"/>
            <p:cNvSpPr/>
            <p:nvPr/>
          </p:nvSpPr>
          <p:spPr>
            <a:xfrm>
              <a:off x="1193460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8" name="Google Shape;2668;p17"/>
            <p:cNvSpPr/>
            <p:nvPr/>
          </p:nvSpPr>
          <p:spPr>
            <a:xfrm>
              <a:off x="1193460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9" name="Google Shape;2669;p17"/>
            <p:cNvSpPr/>
            <p:nvPr/>
          </p:nvSpPr>
          <p:spPr>
            <a:xfrm>
              <a:off x="1193460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0" name="Google Shape;2670;p17"/>
            <p:cNvSpPr/>
            <p:nvPr/>
          </p:nvSpPr>
          <p:spPr>
            <a:xfrm>
              <a:off x="1193460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1" name="Google Shape;2671;p17"/>
            <p:cNvSpPr/>
            <p:nvPr/>
          </p:nvSpPr>
          <p:spPr>
            <a:xfrm>
              <a:off x="1193460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2" name="Google Shape;2672;p17"/>
            <p:cNvSpPr/>
            <p:nvPr/>
          </p:nvSpPr>
          <p:spPr>
            <a:xfrm>
              <a:off x="1193460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3" name="Google Shape;2673;p17"/>
            <p:cNvSpPr/>
            <p:nvPr/>
          </p:nvSpPr>
          <p:spPr>
            <a:xfrm>
              <a:off x="1193460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4" name="Google Shape;2674;p17"/>
            <p:cNvSpPr/>
            <p:nvPr/>
          </p:nvSpPr>
          <p:spPr>
            <a:xfrm>
              <a:off x="1193460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75" name="Google Shape;2675;p17"/>
          <p:cNvSpPr/>
          <p:nvPr/>
        </p:nvSpPr>
        <p:spPr>
          <a:xfrm>
            <a:off x="4095641" y="865625"/>
            <a:ext cx="4582500" cy="371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6" name="Google Shape;2676;p17"/>
          <p:cNvSpPr/>
          <p:nvPr/>
        </p:nvSpPr>
        <p:spPr>
          <a:xfrm>
            <a:off x="3932996" y="713225"/>
            <a:ext cx="4582500" cy="3717000"/>
          </a:xfrm>
          <a:prstGeom prst="rect">
            <a:avLst/>
          </a:prstGeom>
          <a:solidFill>
            <a:schemeClr val="accent4"/>
          </a:solidFill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7" name="Google Shape;2677;p17"/>
          <p:cNvSpPr txBox="1"/>
          <p:nvPr>
            <p:ph idx="1" type="subTitle"/>
          </p:nvPr>
        </p:nvSpPr>
        <p:spPr>
          <a:xfrm>
            <a:off x="4128270" y="1185900"/>
            <a:ext cx="1696500" cy="102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2678" name="Google Shape;2678;p17"/>
          <p:cNvSpPr txBox="1"/>
          <p:nvPr>
            <p:ph idx="2" type="subTitle"/>
          </p:nvPr>
        </p:nvSpPr>
        <p:spPr>
          <a:xfrm>
            <a:off x="4128270" y="3251312"/>
            <a:ext cx="1696500" cy="102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2679" name="Google Shape;2679;p17"/>
          <p:cNvSpPr txBox="1"/>
          <p:nvPr>
            <p:ph idx="3" type="subTitle"/>
          </p:nvPr>
        </p:nvSpPr>
        <p:spPr>
          <a:xfrm>
            <a:off x="6629740" y="1185900"/>
            <a:ext cx="1696500" cy="102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2680" name="Google Shape;2680;p17"/>
          <p:cNvSpPr txBox="1"/>
          <p:nvPr>
            <p:ph idx="4" type="subTitle"/>
          </p:nvPr>
        </p:nvSpPr>
        <p:spPr>
          <a:xfrm>
            <a:off x="6629740" y="3251312"/>
            <a:ext cx="1696500" cy="102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2681" name="Google Shape;2681;p17"/>
          <p:cNvSpPr txBox="1"/>
          <p:nvPr>
            <p:ph idx="5" type="subTitle"/>
          </p:nvPr>
        </p:nvSpPr>
        <p:spPr>
          <a:xfrm>
            <a:off x="3521100" y="539275"/>
            <a:ext cx="1459800" cy="45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82" name="Google Shape;2682;p17"/>
          <p:cNvSpPr txBox="1"/>
          <p:nvPr>
            <p:ph idx="6" type="subTitle"/>
          </p:nvPr>
        </p:nvSpPr>
        <p:spPr>
          <a:xfrm>
            <a:off x="3521100" y="2618562"/>
            <a:ext cx="1459800" cy="45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83" name="Google Shape;2683;p17"/>
          <p:cNvSpPr txBox="1"/>
          <p:nvPr>
            <p:ph idx="7" type="subTitle"/>
          </p:nvPr>
        </p:nvSpPr>
        <p:spPr>
          <a:xfrm>
            <a:off x="6022569" y="539275"/>
            <a:ext cx="1459800" cy="45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84" name="Google Shape;2684;p17"/>
          <p:cNvSpPr txBox="1"/>
          <p:nvPr>
            <p:ph idx="8" type="subTitle"/>
          </p:nvPr>
        </p:nvSpPr>
        <p:spPr>
          <a:xfrm>
            <a:off x="6022569" y="2618562"/>
            <a:ext cx="1459800" cy="45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85" name="Google Shape;2685;p17"/>
          <p:cNvSpPr/>
          <p:nvPr/>
        </p:nvSpPr>
        <p:spPr>
          <a:xfrm>
            <a:off x="-5075" y="0"/>
            <a:ext cx="5445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6" name="Google Shape;2686;p17"/>
          <p:cNvSpPr txBox="1"/>
          <p:nvPr>
            <p:ph type="ctrTitle"/>
          </p:nvPr>
        </p:nvSpPr>
        <p:spPr>
          <a:xfrm rot="-5400000">
            <a:off x="-2047800" y="2407375"/>
            <a:ext cx="4640100" cy="32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18">
          <p15:clr>
            <a:srgbClr val="FA7B17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design 2">
  <p:cSld name="TITLE_1_1_2_1">
    <p:bg>
      <p:bgPr>
        <a:solidFill>
          <a:schemeClr val="accent2"/>
        </a:solidFill>
      </p:bgPr>
    </p:bg>
    <p:spTree>
      <p:nvGrpSpPr>
        <p:cNvPr id="2687" name="Shape 2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88" name="Google Shape;2688;p18"/>
          <p:cNvGrpSpPr/>
          <p:nvPr/>
        </p:nvGrpSpPr>
        <p:grpSpPr>
          <a:xfrm>
            <a:off x="7472146" y="-8"/>
            <a:ext cx="1671850" cy="2366050"/>
            <a:chOff x="93327" y="75513"/>
            <a:chExt cx="2511793" cy="3554763"/>
          </a:xfrm>
        </p:grpSpPr>
        <p:sp>
          <p:nvSpPr>
            <p:cNvPr id="2689" name="Google Shape;2689;p18"/>
            <p:cNvSpPr/>
            <p:nvPr/>
          </p:nvSpPr>
          <p:spPr>
            <a:xfrm>
              <a:off x="1853540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0" name="Google Shape;2690;p18"/>
            <p:cNvSpPr/>
            <p:nvPr/>
          </p:nvSpPr>
          <p:spPr>
            <a:xfrm>
              <a:off x="1853540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1" name="Google Shape;2691;p18"/>
            <p:cNvSpPr/>
            <p:nvPr/>
          </p:nvSpPr>
          <p:spPr>
            <a:xfrm>
              <a:off x="1853540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2" name="Google Shape;2692;p18"/>
            <p:cNvSpPr/>
            <p:nvPr/>
          </p:nvSpPr>
          <p:spPr>
            <a:xfrm>
              <a:off x="1853540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3" name="Google Shape;2693;p18"/>
            <p:cNvSpPr/>
            <p:nvPr/>
          </p:nvSpPr>
          <p:spPr>
            <a:xfrm>
              <a:off x="1853540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4" name="Google Shape;2694;p18"/>
            <p:cNvSpPr/>
            <p:nvPr/>
          </p:nvSpPr>
          <p:spPr>
            <a:xfrm>
              <a:off x="1853540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5" name="Google Shape;2695;p18"/>
            <p:cNvSpPr/>
            <p:nvPr/>
          </p:nvSpPr>
          <p:spPr>
            <a:xfrm>
              <a:off x="1853540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6" name="Google Shape;2696;p18"/>
            <p:cNvSpPr/>
            <p:nvPr/>
          </p:nvSpPr>
          <p:spPr>
            <a:xfrm>
              <a:off x="1853540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7" name="Google Shape;2697;p18"/>
            <p:cNvSpPr/>
            <p:nvPr/>
          </p:nvSpPr>
          <p:spPr>
            <a:xfrm>
              <a:off x="1853540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8" name="Google Shape;2698;p18"/>
            <p:cNvSpPr/>
            <p:nvPr/>
          </p:nvSpPr>
          <p:spPr>
            <a:xfrm>
              <a:off x="1853540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9" name="Google Shape;2699;p18"/>
            <p:cNvSpPr/>
            <p:nvPr/>
          </p:nvSpPr>
          <p:spPr>
            <a:xfrm>
              <a:off x="1853540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0" name="Google Shape;2700;p18"/>
            <p:cNvSpPr/>
            <p:nvPr/>
          </p:nvSpPr>
          <p:spPr>
            <a:xfrm>
              <a:off x="1633513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1" name="Google Shape;2701;p18"/>
            <p:cNvSpPr/>
            <p:nvPr/>
          </p:nvSpPr>
          <p:spPr>
            <a:xfrm>
              <a:off x="1633513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2" name="Google Shape;2702;p18"/>
            <p:cNvSpPr/>
            <p:nvPr/>
          </p:nvSpPr>
          <p:spPr>
            <a:xfrm>
              <a:off x="1633513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3" name="Google Shape;2703;p18"/>
            <p:cNvSpPr/>
            <p:nvPr/>
          </p:nvSpPr>
          <p:spPr>
            <a:xfrm>
              <a:off x="1633513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4" name="Google Shape;2704;p18"/>
            <p:cNvSpPr/>
            <p:nvPr/>
          </p:nvSpPr>
          <p:spPr>
            <a:xfrm>
              <a:off x="1633513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5" name="Google Shape;2705;p18"/>
            <p:cNvSpPr/>
            <p:nvPr/>
          </p:nvSpPr>
          <p:spPr>
            <a:xfrm>
              <a:off x="1633513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6" name="Google Shape;2706;p18"/>
            <p:cNvSpPr/>
            <p:nvPr/>
          </p:nvSpPr>
          <p:spPr>
            <a:xfrm>
              <a:off x="1633513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7" name="Google Shape;2707;p18"/>
            <p:cNvSpPr/>
            <p:nvPr/>
          </p:nvSpPr>
          <p:spPr>
            <a:xfrm>
              <a:off x="1633513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8" name="Google Shape;2708;p18"/>
            <p:cNvSpPr/>
            <p:nvPr/>
          </p:nvSpPr>
          <p:spPr>
            <a:xfrm>
              <a:off x="1633513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9" name="Google Shape;2709;p18"/>
            <p:cNvSpPr/>
            <p:nvPr/>
          </p:nvSpPr>
          <p:spPr>
            <a:xfrm>
              <a:off x="1633513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0" name="Google Shape;2710;p18"/>
            <p:cNvSpPr/>
            <p:nvPr/>
          </p:nvSpPr>
          <p:spPr>
            <a:xfrm>
              <a:off x="1633513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1" name="Google Shape;2711;p18"/>
            <p:cNvSpPr/>
            <p:nvPr/>
          </p:nvSpPr>
          <p:spPr>
            <a:xfrm>
              <a:off x="2293593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2" name="Google Shape;2712;p18"/>
            <p:cNvSpPr/>
            <p:nvPr/>
          </p:nvSpPr>
          <p:spPr>
            <a:xfrm>
              <a:off x="2293593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3" name="Google Shape;2713;p18"/>
            <p:cNvSpPr/>
            <p:nvPr/>
          </p:nvSpPr>
          <p:spPr>
            <a:xfrm>
              <a:off x="2293593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4" name="Google Shape;2714;p18"/>
            <p:cNvSpPr/>
            <p:nvPr/>
          </p:nvSpPr>
          <p:spPr>
            <a:xfrm>
              <a:off x="2293593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5" name="Google Shape;2715;p18"/>
            <p:cNvSpPr/>
            <p:nvPr/>
          </p:nvSpPr>
          <p:spPr>
            <a:xfrm>
              <a:off x="2293593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6" name="Google Shape;2716;p18"/>
            <p:cNvSpPr/>
            <p:nvPr/>
          </p:nvSpPr>
          <p:spPr>
            <a:xfrm>
              <a:off x="2293593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7" name="Google Shape;2717;p18"/>
            <p:cNvSpPr/>
            <p:nvPr/>
          </p:nvSpPr>
          <p:spPr>
            <a:xfrm>
              <a:off x="2293593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8" name="Google Shape;2718;p18"/>
            <p:cNvSpPr/>
            <p:nvPr/>
          </p:nvSpPr>
          <p:spPr>
            <a:xfrm>
              <a:off x="2293593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9" name="Google Shape;2719;p18"/>
            <p:cNvSpPr/>
            <p:nvPr/>
          </p:nvSpPr>
          <p:spPr>
            <a:xfrm>
              <a:off x="2293593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0" name="Google Shape;2720;p18"/>
            <p:cNvSpPr/>
            <p:nvPr/>
          </p:nvSpPr>
          <p:spPr>
            <a:xfrm>
              <a:off x="2293593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1" name="Google Shape;2721;p18"/>
            <p:cNvSpPr/>
            <p:nvPr/>
          </p:nvSpPr>
          <p:spPr>
            <a:xfrm>
              <a:off x="2293593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2" name="Google Shape;2722;p18"/>
            <p:cNvSpPr/>
            <p:nvPr/>
          </p:nvSpPr>
          <p:spPr>
            <a:xfrm>
              <a:off x="2073567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3" name="Google Shape;2723;p18"/>
            <p:cNvSpPr/>
            <p:nvPr/>
          </p:nvSpPr>
          <p:spPr>
            <a:xfrm>
              <a:off x="2073567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4" name="Google Shape;2724;p18"/>
            <p:cNvSpPr/>
            <p:nvPr/>
          </p:nvSpPr>
          <p:spPr>
            <a:xfrm>
              <a:off x="2073567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5" name="Google Shape;2725;p18"/>
            <p:cNvSpPr/>
            <p:nvPr/>
          </p:nvSpPr>
          <p:spPr>
            <a:xfrm>
              <a:off x="2073567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6" name="Google Shape;2726;p18"/>
            <p:cNvSpPr/>
            <p:nvPr/>
          </p:nvSpPr>
          <p:spPr>
            <a:xfrm>
              <a:off x="2073567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7" name="Google Shape;2727;p18"/>
            <p:cNvSpPr/>
            <p:nvPr/>
          </p:nvSpPr>
          <p:spPr>
            <a:xfrm>
              <a:off x="2073567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8" name="Google Shape;2728;p18"/>
            <p:cNvSpPr/>
            <p:nvPr/>
          </p:nvSpPr>
          <p:spPr>
            <a:xfrm>
              <a:off x="2073567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9" name="Google Shape;2729;p18"/>
            <p:cNvSpPr/>
            <p:nvPr/>
          </p:nvSpPr>
          <p:spPr>
            <a:xfrm>
              <a:off x="2073567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0" name="Google Shape;2730;p18"/>
            <p:cNvSpPr/>
            <p:nvPr/>
          </p:nvSpPr>
          <p:spPr>
            <a:xfrm>
              <a:off x="2073567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1" name="Google Shape;2731;p18"/>
            <p:cNvSpPr/>
            <p:nvPr/>
          </p:nvSpPr>
          <p:spPr>
            <a:xfrm>
              <a:off x="2073567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2" name="Google Shape;2732;p18"/>
            <p:cNvSpPr/>
            <p:nvPr/>
          </p:nvSpPr>
          <p:spPr>
            <a:xfrm>
              <a:off x="2073567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3" name="Google Shape;2733;p18"/>
            <p:cNvSpPr/>
            <p:nvPr/>
          </p:nvSpPr>
          <p:spPr>
            <a:xfrm>
              <a:off x="2513620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4" name="Google Shape;2734;p18"/>
            <p:cNvSpPr/>
            <p:nvPr/>
          </p:nvSpPr>
          <p:spPr>
            <a:xfrm>
              <a:off x="2513620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5" name="Google Shape;2735;p18"/>
            <p:cNvSpPr/>
            <p:nvPr/>
          </p:nvSpPr>
          <p:spPr>
            <a:xfrm>
              <a:off x="2513620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6" name="Google Shape;2736;p18"/>
            <p:cNvSpPr/>
            <p:nvPr/>
          </p:nvSpPr>
          <p:spPr>
            <a:xfrm>
              <a:off x="2513620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7" name="Google Shape;2737;p18"/>
            <p:cNvSpPr/>
            <p:nvPr/>
          </p:nvSpPr>
          <p:spPr>
            <a:xfrm>
              <a:off x="2513620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8" name="Google Shape;2738;p18"/>
            <p:cNvSpPr/>
            <p:nvPr/>
          </p:nvSpPr>
          <p:spPr>
            <a:xfrm>
              <a:off x="2513620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9" name="Google Shape;2739;p18"/>
            <p:cNvSpPr/>
            <p:nvPr/>
          </p:nvSpPr>
          <p:spPr>
            <a:xfrm>
              <a:off x="2513620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0" name="Google Shape;2740;p18"/>
            <p:cNvSpPr/>
            <p:nvPr/>
          </p:nvSpPr>
          <p:spPr>
            <a:xfrm>
              <a:off x="2513620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1" name="Google Shape;2741;p18"/>
            <p:cNvSpPr/>
            <p:nvPr/>
          </p:nvSpPr>
          <p:spPr>
            <a:xfrm>
              <a:off x="2513620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2" name="Google Shape;2742;p18"/>
            <p:cNvSpPr/>
            <p:nvPr/>
          </p:nvSpPr>
          <p:spPr>
            <a:xfrm>
              <a:off x="2513620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3" name="Google Shape;2743;p18"/>
            <p:cNvSpPr/>
            <p:nvPr/>
          </p:nvSpPr>
          <p:spPr>
            <a:xfrm>
              <a:off x="2513620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4" name="Google Shape;2744;p18"/>
            <p:cNvSpPr/>
            <p:nvPr/>
          </p:nvSpPr>
          <p:spPr>
            <a:xfrm>
              <a:off x="93327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5" name="Google Shape;2745;p18"/>
            <p:cNvSpPr/>
            <p:nvPr/>
          </p:nvSpPr>
          <p:spPr>
            <a:xfrm>
              <a:off x="93327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6" name="Google Shape;2746;p18"/>
            <p:cNvSpPr/>
            <p:nvPr/>
          </p:nvSpPr>
          <p:spPr>
            <a:xfrm>
              <a:off x="93327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7" name="Google Shape;2747;p18"/>
            <p:cNvSpPr/>
            <p:nvPr/>
          </p:nvSpPr>
          <p:spPr>
            <a:xfrm>
              <a:off x="93327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8" name="Google Shape;2748;p18"/>
            <p:cNvSpPr/>
            <p:nvPr/>
          </p:nvSpPr>
          <p:spPr>
            <a:xfrm>
              <a:off x="93327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9" name="Google Shape;2749;p18"/>
            <p:cNvSpPr/>
            <p:nvPr/>
          </p:nvSpPr>
          <p:spPr>
            <a:xfrm>
              <a:off x="93327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0" name="Google Shape;2750;p18"/>
            <p:cNvSpPr/>
            <p:nvPr/>
          </p:nvSpPr>
          <p:spPr>
            <a:xfrm>
              <a:off x="93327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1" name="Google Shape;2751;p18"/>
            <p:cNvSpPr/>
            <p:nvPr/>
          </p:nvSpPr>
          <p:spPr>
            <a:xfrm>
              <a:off x="93327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2" name="Google Shape;2752;p18"/>
            <p:cNvSpPr/>
            <p:nvPr/>
          </p:nvSpPr>
          <p:spPr>
            <a:xfrm>
              <a:off x="93327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3" name="Google Shape;2753;p18"/>
            <p:cNvSpPr/>
            <p:nvPr/>
          </p:nvSpPr>
          <p:spPr>
            <a:xfrm>
              <a:off x="93327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4" name="Google Shape;2754;p18"/>
            <p:cNvSpPr/>
            <p:nvPr/>
          </p:nvSpPr>
          <p:spPr>
            <a:xfrm>
              <a:off x="93327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5" name="Google Shape;2755;p18"/>
            <p:cNvSpPr/>
            <p:nvPr/>
          </p:nvSpPr>
          <p:spPr>
            <a:xfrm>
              <a:off x="533380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6" name="Google Shape;2756;p18"/>
            <p:cNvSpPr/>
            <p:nvPr/>
          </p:nvSpPr>
          <p:spPr>
            <a:xfrm>
              <a:off x="533380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7" name="Google Shape;2757;p18"/>
            <p:cNvSpPr/>
            <p:nvPr/>
          </p:nvSpPr>
          <p:spPr>
            <a:xfrm>
              <a:off x="533380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8" name="Google Shape;2758;p18"/>
            <p:cNvSpPr/>
            <p:nvPr/>
          </p:nvSpPr>
          <p:spPr>
            <a:xfrm>
              <a:off x="533380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9" name="Google Shape;2759;p18"/>
            <p:cNvSpPr/>
            <p:nvPr/>
          </p:nvSpPr>
          <p:spPr>
            <a:xfrm>
              <a:off x="533380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0" name="Google Shape;2760;p18"/>
            <p:cNvSpPr/>
            <p:nvPr/>
          </p:nvSpPr>
          <p:spPr>
            <a:xfrm>
              <a:off x="533380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1" name="Google Shape;2761;p18"/>
            <p:cNvSpPr/>
            <p:nvPr/>
          </p:nvSpPr>
          <p:spPr>
            <a:xfrm>
              <a:off x="533380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2" name="Google Shape;2762;p18"/>
            <p:cNvSpPr/>
            <p:nvPr/>
          </p:nvSpPr>
          <p:spPr>
            <a:xfrm>
              <a:off x="533380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3" name="Google Shape;2763;p18"/>
            <p:cNvSpPr/>
            <p:nvPr/>
          </p:nvSpPr>
          <p:spPr>
            <a:xfrm>
              <a:off x="533380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4" name="Google Shape;2764;p18"/>
            <p:cNvSpPr/>
            <p:nvPr/>
          </p:nvSpPr>
          <p:spPr>
            <a:xfrm>
              <a:off x="533380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5" name="Google Shape;2765;p18"/>
            <p:cNvSpPr/>
            <p:nvPr/>
          </p:nvSpPr>
          <p:spPr>
            <a:xfrm>
              <a:off x="533380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6" name="Google Shape;2766;p18"/>
            <p:cNvSpPr/>
            <p:nvPr/>
          </p:nvSpPr>
          <p:spPr>
            <a:xfrm>
              <a:off x="313353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7" name="Google Shape;2767;p18"/>
            <p:cNvSpPr/>
            <p:nvPr/>
          </p:nvSpPr>
          <p:spPr>
            <a:xfrm>
              <a:off x="313353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8" name="Google Shape;2768;p18"/>
            <p:cNvSpPr/>
            <p:nvPr/>
          </p:nvSpPr>
          <p:spPr>
            <a:xfrm>
              <a:off x="313353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9" name="Google Shape;2769;p18"/>
            <p:cNvSpPr/>
            <p:nvPr/>
          </p:nvSpPr>
          <p:spPr>
            <a:xfrm>
              <a:off x="313353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0" name="Google Shape;2770;p18"/>
            <p:cNvSpPr/>
            <p:nvPr/>
          </p:nvSpPr>
          <p:spPr>
            <a:xfrm>
              <a:off x="313353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1" name="Google Shape;2771;p18"/>
            <p:cNvSpPr/>
            <p:nvPr/>
          </p:nvSpPr>
          <p:spPr>
            <a:xfrm>
              <a:off x="313353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2" name="Google Shape;2772;p18"/>
            <p:cNvSpPr/>
            <p:nvPr/>
          </p:nvSpPr>
          <p:spPr>
            <a:xfrm>
              <a:off x="313353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3" name="Google Shape;2773;p18"/>
            <p:cNvSpPr/>
            <p:nvPr/>
          </p:nvSpPr>
          <p:spPr>
            <a:xfrm>
              <a:off x="313353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4" name="Google Shape;2774;p18"/>
            <p:cNvSpPr/>
            <p:nvPr/>
          </p:nvSpPr>
          <p:spPr>
            <a:xfrm>
              <a:off x="313353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5" name="Google Shape;2775;p18"/>
            <p:cNvSpPr/>
            <p:nvPr/>
          </p:nvSpPr>
          <p:spPr>
            <a:xfrm>
              <a:off x="313353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6" name="Google Shape;2776;p18"/>
            <p:cNvSpPr/>
            <p:nvPr/>
          </p:nvSpPr>
          <p:spPr>
            <a:xfrm>
              <a:off x="313353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7" name="Google Shape;2777;p18"/>
            <p:cNvSpPr/>
            <p:nvPr/>
          </p:nvSpPr>
          <p:spPr>
            <a:xfrm>
              <a:off x="973433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8" name="Google Shape;2778;p18"/>
            <p:cNvSpPr/>
            <p:nvPr/>
          </p:nvSpPr>
          <p:spPr>
            <a:xfrm>
              <a:off x="973433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9" name="Google Shape;2779;p18"/>
            <p:cNvSpPr/>
            <p:nvPr/>
          </p:nvSpPr>
          <p:spPr>
            <a:xfrm>
              <a:off x="973433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0" name="Google Shape;2780;p18"/>
            <p:cNvSpPr/>
            <p:nvPr/>
          </p:nvSpPr>
          <p:spPr>
            <a:xfrm>
              <a:off x="973433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1" name="Google Shape;2781;p18"/>
            <p:cNvSpPr/>
            <p:nvPr/>
          </p:nvSpPr>
          <p:spPr>
            <a:xfrm>
              <a:off x="973433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2" name="Google Shape;2782;p18"/>
            <p:cNvSpPr/>
            <p:nvPr/>
          </p:nvSpPr>
          <p:spPr>
            <a:xfrm>
              <a:off x="973433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3" name="Google Shape;2783;p18"/>
            <p:cNvSpPr/>
            <p:nvPr/>
          </p:nvSpPr>
          <p:spPr>
            <a:xfrm>
              <a:off x="973433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4" name="Google Shape;2784;p18"/>
            <p:cNvSpPr/>
            <p:nvPr/>
          </p:nvSpPr>
          <p:spPr>
            <a:xfrm>
              <a:off x="973433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5" name="Google Shape;2785;p18"/>
            <p:cNvSpPr/>
            <p:nvPr/>
          </p:nvSpPr>
          <p:spPr>
            <a:xfrm>
              <a:off x="973433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6" name="Google Shape;2786;p18"/>
            <p:cNvSpPr/>
            <p:nvPr/>
          </p:nvSpPr>
          <p:spPr>
            <a:xfrm>
              <a:off x="973433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7" name="Google Shape;2787;p18"/>
            <p:cNvSpPr/>
            <p:nvPr/>
          </p:nvSpPr>
          <p:spPr>
            <a:xfrm>
              <a:off x="973433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8" name="Google Shape;2788;p18"/>
            <p:cNvSpPr/>
            <p:nvPr/>
          </p:nvSpPr>
          <p:spPr>
            <a:xfrm>
              <a:off x="753407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9" name="Google Shape;2789;p18"/>
            <p:cNvSpPr/>
            <p:nvPr/>
          </p:nvSpPr>
          <p:spPr>
            <a:xfrm>
              <a:off x="753407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0" name="Google Shape;2790;p18"/>
            <p:cNvSpPr/>
            <p:nvPr/>
          </p:nvSpPr>
          <p:spPr>
            <a:xfrm>
              <a:off x="753407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1" name="Google Shape;2791;p18"/>
            <p:cNvSpPr/>
            <p:nvPr/>
          </p:nvSpPr>
          <p:spPr>
            <a:xfrm>
              <a:off x="753407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2" name="Google Shape;2792;p18"/>
            <p:cNvSpPr/>
            <p:nvPr/>
          </p:nvSpPr>
          <p:spPr>
            <a:xfrm>
              <a:off x="753407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3" name="Google Shape;2793;p18"/>
            <p:cNvSpPr/>
            <p:nvPr/>
          </p:nvSpPr>
          <p:spPr>
            <a:xfrm>
              <a:off x="753407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4" name="Google Shape;2794;p18"/>
            <p:cNvSpPr/>
            <p:nvPr/>
          </p:nvSpPr>
          <p:spPr>
            <a:xfrm>
              <a:off x="753407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5" name="Google Shape;2795;p18"/>
            <p:cNvSpPr/>
            <p:nvPr/>
          </p:nvSpPr>
          <p:spPr>
            <a:xfrm>
              <a:off x="753407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6" name="Google Shape;2796;p18"/>
            <p:cNvSpPr/>
            <p:nvPr/>
          </p:nvSpPr>
          <p:spPr>
            <a:xfrm>
              <a:off x="753407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7" name="Google Shape;2797;p18"/>
            <p:cNvSpPr/>
            <p:nvPr/>
          </p:nvSpPr>
          <p:spPr>
            <a:xfrm>
              <a:off x="753407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8" name="Google Shape;2798;p18"/>
            <p:cNvSpPr/>
            <p:nvPr/>
          </p:nvSpPr>
          <p:spPr>
            <a:xfrm>
              <a:off x="753407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9" name="Google Shape;2799;p18"/>
            <p:cNvSpPr/>
            <p:nvPr/>
          </p:nvSpPr>
          <p:spPr>
            <a:xfrm>
              <a:off x="1413487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0" name="Google Shape;2800;p18"/>
            <p:cNvSpPr/>
            <p:nvPr/>
          </p:nvSpPr>
          <p:spPr>
            <a:xfrm>
              <a:off x="1413487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1" name="Google Shape;2801;p18"/>
            <p:cNvSpPr/>
            <p:nvPr/>
          </p:nvSpPr>
          <p:spPr>
            <a:xfrm>
              <a:off x="1413487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2" name="Google Shape;2802;p18"/>
            <p:cNvSpPr/>
            <p:nvPr/>
          </p:nvSpPr>
          <p:spPr>
            <a:xfrm>
              <a:off x="1413487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3" name="Google Shape;2803;p18"/>
            <p:cNvSpPr/>
            <p:nvPr/>
          </p:nvSpPr>
          <p:spPr>
            <a:xfrm>
              <a:off x="1413487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4" name="Google Shape;2804;p18"/>
            <p:cNvSpPr/>
            <p:nvPr/>
          </p:nvSpPr>
          <p:spPr>
            <a:xfrm>
              <a:off x="1413487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5" name="Google Shape;2805;p18"/>
            <p:cNvSpPr/>
            <p:nvPr/>
          </p:nvSpPr>
          <p:spPr>
            <a:xfrm>
              <a:off x="1413487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6" name="Google Shape;2806;p18"/>
            <p:cNvSpPr/>
            <p:nvPr/>
          </p:nvSpPr>
          <p:spPr>
            <a:xfrm>
              <a:off x="1413487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7" name="Google Shape;2807;p18"/>
            <p:cNvSpPr/>
            <p:nvPr/>
          </p:nvSpPr>
          <p:spPr>
            <a:xfrm>
              <a:off x="1413487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8" name="Google Shape;2808;p18"/>
            <p:cNvSpPr/>
            <p:nvPr/>
          </p:nvSpPr>
          <p:spPr>
            <a:xfrm>
              <a:off x="1413487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9" name="Google Shape;2809;p18"/>
            <p:cNvSpPr/>
            <p:nvPr/>
          </p:nvSpPr>
          <p:spPr>
            <a:xfrm>
              <a:off x="1413487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0" name="Google Shape;2810;p18"/>
            <p:cNvSpPr/>
            <p:nvPr/>
          </p:nvSpPr>
          <p:spPr>
            <a:xfrm>
              <a:off x="1193460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1" name="Google Shape;2811;p18"/>
            <p:cNvSpPr/>
            <p:nvPr/>
          </p:nvSpPr>
          <p:spPr>
            <a:xfrm>
              <a:off x="1193460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2" name="Google Shape;2812;p18"/>
            <p:cNvSpPr/>
            <p:nvPr/>
          </p:nvSpPr>
          <p:spPr>
            <a:xfrm>
              <a:off x="1193460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3" name="Google Shape;2813;p18"/>
            <p:cNvSpPr/>
            <p:nvPr/>
          </p:nvSpPr>
          <p:spPr>
            <a:xfrm>
              <a:off x="1193460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4" name="Google Shape;2814;p18"/>
            <p:cNvSpPr/>
            <p:nvPr/>
          </p:nvSpPr>
          <p:spPr>
            <a:xfrm>
              <a:off x="1193460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5" name="Google Shape;2815;p18"/>
            <p:cNvSpPr/>
            <p:nvPr/>
          </p:nvSpPr>
          <p:spPr>
            <a:xfrm>
              <a:off x="1193460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6" name="Google Shape;2816;p18"/>
            <p:cNvSpPr/>
            <p:nvPr/>
          </p:nvSpPr>
          <p:spPr>
            <a:xfrm>
              <a:off x="1193460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7" name="Google Shape;2817;p18"/>
            <p:cNvSpPr/>
            <p:nvPr/>
          </p:nvSpPr>
          <p:spPr>
            <a:xfrm>
              <a:off x="1193460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8" name="Google Shape;2818;p18"/>
            <p:cNvSpPr/>
            <p:nvPr/>
          </p:nvSpPr>
          <p:spPr>
            <a:xfrm>
              <a:off x="1193460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9" name="Google Shape;2819;p18"/>
            <p:cNvSpPr/>
            <p:nvPr/>
          </p:nvSpPr>
          <p:spPr>
            <a:xfrm>
              <a:off x="1193460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0" name="Google Shape;2820;p18"/>
            <p:cNvSpPr/>
            <p:nvPr/>
          </p:nvSpPr>
          <p:spPr>
            <a:xfrm>
              <a:off x="1193460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21" name="Google Shape;2821;p18"/>
          <p:cNvSpPr/>
          <p:nvPr/>
        </p:nvSpPr>
        <p:spPr>
          <a:xfrm>
            <a:off x="-5075" y="0"/>
            <a:ext cx="544500" cy="5143500"/>
          </a:xfrm>
          <a:prstGeom prst="rect">
            <a:avLst/>
          </a:prstGeom>
          <a:solidFill>
            <a:srgbClr val="F95A6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2" name="Google Shape;2822;p18"/>
          <p:cNvSpPr txBox="1"/>
          <p:nvPr>
            <p:ph type="ctrTitle"/>
          </p:nvPr>
        </p:nvSpPr>
        <p:spPr>
          <a:xfrm rot="-5400000">
            <a:off x="-2047800" y="2407375"/>
            <a:ext cx="4640100" cy="32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823" name="Google Shape;2823;p18"/>
          <p:cNvSpPr/>
          <p:nvPr/>
        </p:nvSpPr>
        <p:spPr>
          <a:xfrm>
            <a:off x="4095641" y="865625"/>
            <a:ext cx="4582500" cy="3717000"/>
          </a:xfrm>
          <a:prstGeom prst="rect">
            <a:avLst/>
          </a:prstGeom>
          <a:solidFill>
            <a:srgbClr val="C2C2C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4" name="Google Shape;2824;p18"/>
          <p:cNvSpPr/>
          <p:nvPr/>
        </p:nvSpPr>
        <p:spPr>
          <a:xfrm>
            <a:off x="3932996" y="713225"/>
            <a:ext cx="4582500" cy="37170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618">
          <p15:clr>
            <a:srgbClr val="FA7B17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TITLE_1_1_2_1_1">
    <p:spTree>
      <p:nvGrpSpPr>
        <p:cNvPr id="2825" name="Shape 2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26" name="Google Shape;2826;p19"/>
          <p:cNvGrpSpPr/>
          <p:nvPr/>
        </p:nvGrpSpPr>
        <p:grpSpPr>
          <a:xfrm>
            <a:off x="-194733" y="3389400"/>
            <a:ext cx="5689964" cy="1393100"/>
            <a:chOff x="-194733" y="3389400"/>
            <a:chExt cx="5689964" cy="1393100"/>
          </a:xfrm>
        </p:grpSpPr>
        <p:sp>
          <p:nvSpPr>
            <p:cNvPr id="2827" name="Google Shape;2827;p19"/>
            <p:cNvSpPr/>
            <p:nvPr/>
          </p:nvSpPr>
          <p:spPr>
            <a:xfrm flipH="1">
              <a:off x="-38570" y="3601400"/>
              <a:ext cx="5533800" cy="1181100"/>
            </a:xfrm>
            <a:prstGeom prst="rect">
              <a:avLst/>
            </a:prstGeom>
            <a:solidFill>
              <a:srgbClr val="C2C2C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8" name="Google Shape;2828;p19"/>
            <p:cNvSpPr/>
            <p:nvPr/>
          </p:nvSpPr>
          <p:spPr>
            <a:xfrm flipH="1">
              <a:off x="-194733" y="3389400"/>
              <a:ext cx="5533800" cy="1181100"/>
            </a:xfrm>
            <a:prstGeom prst="rect">
              <a:avLst/>
            </a:prstGeom>
            <a:solidFill>
              <a:srgbClr val="F95A61"/>
            </a:solidFill>
            <a:ln cap="flat" cmpd="sng" w="28575">
              <a:solidFill>
                <a:srgbClr val="C2C2C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29" name="Google Shape;2829;p19"/>
          <p:cNvSpPr txBox="1"/>
          <p:nvPr>
            <p:ph type="title"/>
          </p:nvPr>
        </p:nvSpPr>
        <p:spPr>
          <a:xfrm>
            <a:off x="720000" y="3389400"/>
            <a:ext cx="4271100" cy="118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b="1" sz="2700"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18">
          <p15:clr>
            <a:srgbClr val="FA7B17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">
  <p:cSld name="TITLE_1_1_1_1">
    <p:bg>
      <p:bgPr>
        <a:solidFill>
          <a:schemeClr val="accent2"/>
        </a:solidFill>
      </p:bgPr>
    </p:bg>
    <p:spTree>
      <p:nvGrpSpPr>
        <p:cNvPr id="2830" name="Shape 2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31" name="Google Shape;2831;p20"/>
          <p:cNvGrpSpPr/>
          <p:nvPr/>
        </p:nvGrpSpPr>
        <p:grpSpPr>
          <a:xfrm>
            <a:off x="7472146" y="-8"/>
            <a:ext cx="1671850" cy="2366050"/>
            <a:chOff x="93327" y="75513"/>
            <a:chExt cx="2511793" cy="3554763"/>
          </a:xfrm>
        </p:grpSpPr>
        <p:sp>
          <p:nvSpPr>
            <p:cNvPr id="2832" name="Google Shape;2832;p20"/>
            <p:cNvSpPr/>
            <p:nvPr/>
          </p:nvSpPr>
          <p:spPr>
            <a:xfrm>
              <a:off x="1853540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3" name="Google Shape;2833;p20"/>
            <p:cNvSpPr/>
            <p:nvPr/>
          </p:nvSpPr>
          <p:spPr>
            <a:xfrm>
              <a:off x="1853540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4" name="Google Shape;2834;p20"/>
            <p:cNvSpPr/>
            <p:nvPr/>
          </p:nvSpPr>
          <p:spPr>
            <a:xfrm>
              <a:off x="1853540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5" name="Google Shape;2835;p20"/>
            <p:cNvSpPr/>
            <p:nvPr/>
          </p:nvSpPr>
          <p:spPr>
            <a:xfrm>
              <a:off x="1853540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6" name="Google Shape;2836;p20"/>
            <p:cNvSpPr/>
            <p:nvPr/>
          </p:nvSpPr>
          <p:spPr>
            <a:xfrm>
              <a:off x="1853540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7" name="Google Shape;2837;p20"/>
            <p:cNvSpPr/>
            <p:nvPr/>
          </p:nvSpPr>
          <p:spPr>
            <a:xfrm>
              <a:off x="1853540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8" name="Google Shape;2838;p20"/>
            <p:cNvSpPr/>
            <p:nvPr/>
          </p:nvSpPr>
          <p:spPr>
            <a:xfrm>
              <a:off x="1853540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9" name="Google Shape;2839;p20"/>
            <p:cNvSpPr/>
            <p:nvPr/>
          </p:nvSpPr>
          <p:spPr>
            <a:xfrm>
              <a:off x="1853540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0" name="Google Shape;2840;p20"/>
            <p:cNvSpPr/>
            <p:nvPr/>
          </p:nvSpPr>
          <p:spPr>
            <a:xfrm>
              <a:off x="1853540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1" name="Google Shape;2841;p20"/>
            <p:cNvSpPr/>
            <p:nvPr/>
          </p:nvSpPr>
          <p:spPr>
            <a:xfrm>
              <a:off x="1853540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2" name="Google Shape;2842;p20"/>
            <p:cNvSpPr/>
            <p:nvPr/>
          </p:nvSpPr>
          <p:spPr>
            <a:xfrm>
              <a:off x="1853540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3" name="Google Shape;2843;p20"/>
            <p:cNvSpPr/>
            <p:nvPr/>
          </p:nvSpPr>
          <p:spPr>
            <a:xfrm>
              <a:off x="1633513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4" name="Google Shape;2844;p20"/>
            <p:cNvSpPr/>
            <p:nvPr/>
          </p:nvSpPr>
          <p:spPr>
            <a:xfrm>
              <a:off x="1633513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5" name="Google Shape;2845;p20"/>
            <p:cNvSpPr/>
            <p:nvPr/>
          </p:nvSpPr>
          <p:spPr>
            <a:xfrm>
              <a:off x="1633513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6" name="Google Shape;2846;p20"/>
            <p:cNvSpPr/>
            <p:nvPr/>
          </p:nvSpPr>
          <p:spPr>
            <a:xfrm>
              <a:off x="1633513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7" name="Google Shape;2847;p20"/>
            <p:cNvSpPr/>
            <p:nvPr/>
          </p:nvSpPr>
          <p:spPr>
            <a:xfrm>
              <a:off x="1633513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8" name="Google Shape;2848;p20"/>
            <p:cNvSpPr/>
            <p:nvPr/>
          </p:nvSpPr>
          <p:spPr>
            <a:xfrm>
              <a:off x="1633513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9" name="Google Shape;2849;p20"/>
            <p:cNvSpPr/>
            <p:nvPr/>
          </p:nvSpPr>
          <p:spPr>
            <a:xfrm>
              <a:off x="1633513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0" name="Google Shape;2850;p20"/>
            <p:cNvSpPr/>
            <p:nvPr/>
          </p:nvSpPr>
          <p:spPr>
            <a:xfrm>
              <a:off x="1633513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1" name="Google Shape;2851;p20"/>
            <p:cNvSpPr/>
            <p:nvPr/>
          </p:nvSpPr>
          <p:spPr>
            <a:xfrm>
              <a:off x="1633513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2" name="Google Shape;2852;p20"/>
            <p:cNvSpPr/>
            <p:nvPr/>
          </p:nvSpPr>
          <p:spPr>
            <a:xfrm>
              <a:off x="1633513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3" name="Google Shape;2853;p20"/>
            <p:cNvSpPr/>
            <p:nvPr/>
          </p:nvSpPr>
          <p:spPr>
            <a:xfrm>
              <a:off x="1633513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4" name="Google Shape;2854;p20"/>
            <p:cNvSpPr/>
            <p:nvPr/>
          </p:nvSpPr>
          <p:spPr>
            <a:xfrm>
              <a:off x="2293593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5" name="Google Shape;2855;p20"/>
            <p:cNvSpPr/>
            <p:nvPr/>
          </p:nvSpPr>
          <p:spPr>
            <a:xfrm>
              <a:off x="2293593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6" name="Google Shape;2856;p20"/>
            <p:cNvSpPr/>
            <p:nvPr/>
          </p:nvSpPr>
          <p:spPr>
            <a:xfrm>
              <a:off x="2293593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7" name="Google Shape;2857;p20"/>
            <p:cNvSpPr/>
            <p:nvPr/>
          </p:nvSpPr>
          <p:spPr>
            <a:xfrm>
              <a:off x="2293593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8" name="Google Shape;2858;p20"/>
            <p:cNvSpPr/>
            <p:nvPr/>
          </p:nvSpPr>
          <p:spPr>
            <a:xfrm>
              <a:off x="2293593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9" name="Google Shape;2859;p20"/>
            <p:cNvSpPr/>
            <p:nvPr/>
          </p:nvSpPr>
          <p:spPr>
            <a:xfrm>
              <a:off x="2293593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0" name="Google Shape;2860;p20"/>
            <p:cNvSpPr/>
            <p:nvPr/>
          </p:nvSpPr>
          <p:spPr>
            <a:xfrm>
              <a:off x="2293593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1" name="Google Shape;2861;p20"/>
            <p:cNvSpPr/>
            <p:nvPr/>
          </p:nvSpPr>
          <p:spPr>
            <a:xfrm>
              <a:off x="2293593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2" name="Google Shape;2862;p20"/>
            <p:cNvSpPr/>
            <p:nvPr/>
          </p:nvSpPr>
          <p:spPr>
            <a:xfrm>
              <a:off x="2293593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3" name="Google Shape;2863;p20"/>
            <p:cNvSpPr/>
            <p:nvPr/>
          </p:nvSpPr>
          <p:spPr>
            <a:xfrm>
              <a:off x="2293593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4" name="Google Shape;2864;p20"/>
            <p:cNvSpPr/>
            <p:nvPr/>
          </p:nvSpPr>
          <p:spPr>
            <a:xfrm>
              <a:off x="2293593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5" name="Google Shape;2865;p20"/>
            <p:cNvSpPr/>
            <p:nvPr/>
          </p:nvSpPr>
          <p:spPr>
            <a:xfrm>
              <a:off x="2073567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6" name="Google Shape;2866;p20"/>
            <p:cNvSpPr/>
            <p:nvPr/>
          </p:nvSpPr>
          <p:spPr>
            <a:xfrm>
              <a:off x="2073567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7" name="Google Shape;2867;p20"/>
            <p:cNvSpPr/>
            <p:nvPr/>
          </p:nvSpPr>
          <p:spPr>
            <a:xfrm>
              <a:off x="2073567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8" name="Google Shape;2868;p20"/>
            <p:cNvSpPr/>
            <p:nvPr/>
          </p:nvSpPr>
          <p:spPr>
            <a:xfrm>
              <a:off x="2073567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9" name="Google Shape;2869;p20"/>
            <p:cNvSpPr/>
            <p:nvPr/>
          </p:nvSpPr>
          <p:spPr>
            <a:xfrm>
              <a:off x="2073567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0" name="Google Shape;2870;p20"/>
            <p:cNvSpPr/>
            <p:nvPr/>
          </p:nvSpPr>
          <p:spPr>
            <a:xfrm>
              <a:off x="2073567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1" name="Google Shape;2871;p20"/>
            <p:cNvSpPr/>
            <p:nvPr/>
          </p:nvSpPr>
          <p:spPr>
            <a:xfrm>
              <a:off x="2073567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2" name="Google Shape;2872;p20"/>
            <p:cNvSpPr/>
            <p:nvPr/>
          </p:nvSpPr>
          <p:spPr>
            <a:xfrm>
              <a:off x="2073567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3" name="Google Shape;2873;p20"/>
            <p:cNvSpPr/>
            <p:nvPr/>
          </p:nvSpPr>
          <p:spPr>
            <a:xfrm>
              <a:off x="2073567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4" name="Google Shape;2874;p20"/>
            <p:cNvSpPr/>
            <p:nvPr/>
          </p:nvSpPr>
          <p:spPr>
            <a:xfrm>
              <a:off x="2073567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5" name="Google Shape;2875;p20"/>
            <p:cNvSpPr/>
            <p:nvPr/>
          </p:nvSpPr>
          <p:spPr>
            <a:xfrm>
              <a:off x="2073567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6" name="Google Shape;2876;p20"/>
            <p:cNvSpPr/>
            <p:nvPr/>
          </p:nvSpPr>
          <p:spPr>
            <a:xfrm>
              <a:off x="2513620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7" name="Google Shape;2877;p20"/>
            <p:cNvSpPr/>
            <p:nvPr/>
          </p:nvSpPr>
          <p:spPr>
            <a:xfrm>
              <a:off x="2513620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8" name="Google Shape;2878;p20"/>
            <p:cNvSpPr/>
            <p:nvPr/>
          </p:nvSpPr>
          <p:spPr>
            <a:xfrm>
              <a:off x="2513620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9" name="Google Shape;2879;p20"/>
            <p:cNvSpPr/>
            <p:nvPr/>
          </p:nvSpPr>
          <p:spPr>
            <a:xfrm>
              <a:off x="2513620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0" name="Google Shape;2880;p20"/>
            <p:cNvSpPr/>
            <p:nvPr/>
          </p:nvSpPr>
          <p:spPr>
            <a:xfrm>
              <a:off x="2513620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1" name="Google Shape;2881;p20"/>
            <p:cNvSpPr/>
            <p:nvPr/>
          </p:nvSpPr>
          <p:spPr>
            <a:xfrm>
              <a:off x="2513620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2" name="Google Shape;2882;p20"/>
            <p:cNvSpPr/>
            <p:nvPr/>
          </p:nvSpPr>
          <p:spPr>
            <a:xfrm>
              <a:off x="2513620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3" name="Google Shape;2883;p20"/>
            <p:cNvSpPr/>
            <p:nvPr/>
          </p:nvSpPr>
          <p:spPr>
            <a:xfrm>
              <a:off x="2513620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4" name="Google Shape;2884;p20"/>
            <p:cNvSpPr/>
            <p:nvPr/>
          </p:nvSpPr>
          <p:spPr>
            <a:xfrm>
              <a:off x="2513620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5" name="Google Shape;2885;p20"/>
            <p:cNvSpPr/>
            <p:nvPr/>
          </p:nvSpPr>
          <p:spPr>
            <a:xfrm>
              <a:off x="2513620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6" name="Google Shape;2886;p20"/>
            <p:cNvSpPr/>
            <p:nvPr/>
          </p:nvSpPr>
          <p:spPr>
            <a:xfrm>
              <a:off x="2513620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7" name="Google Shape;2887;p20"/>
            <p:cNvSpPr/>
            <p:nvPr/>
          </p:nvSpPr>
          <p:spPr>
            <a:xfrm>
              <a:off x="93327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8" name="Google Shape;2888;p20"/>
            <p:cNvSpPr/>
            <p:nvPr/>
          </p:nvSpPr>
          <p:spPr>
            <a:xfrm>
              <a:off x="93327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9" name="Google Shape;2889;p20"/>
            <p:cNvSpPr/>
            <p:nvPr/>
          </p:nvSpPr>
          <p:spPr>
            <a:xfrm>
              <a:off x="93327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0" name="Google Shape;2890;p20"/>
            <p:cNvSpPr/>
            <p:nvPr/>
          </p:nvSpPr>
          <p:spPr>
            <a:xfrm>
              <a:off x="93327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1" name="Google Shape;2891;p20"/>
            <p:cNvSpPr/>
            <p:nvPr/>
          </p:nvSpPr>
          <p:spPr>
            <a:xfrm>
              <a:off x="93327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2" name="Google Shape;2892;p20"/>
            <p:cNvSpPr/>
            <p:nvPr/>
          </p:nvSpPr>
          <p:spPr>
            <a:xfrm>
              <a:off x="93327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3" name="Google Shape;2893;p20"/>
            <p:cNvSpPr/>
            <p:nvPr/>
          </p:nvSpPr>
          <p:spPr>
            <a:xfrm>
              <a:off x="93327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4" name="Google Shape;2894;p20"/>
            <p:cNvSpPr/>
            <p:nvPr/>
          </p:nvSpPr>
          <p:spPr>
            <a:xfrm>
              <a:off x="93327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5" name="Google Shape;2895;p20"/>
            <p:cNvSpPr/>
            <p:nvPr/>
          </p:nvSpPr>
          <p:spPr>
            <a:xfrm>
              <a:off x="93327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6" name="Google Shape;2896;p20"/>
            <p:cNvSpPr/>
            <p:nvPr/>
          </p:nvSpPr>
          <p:spPr>
            <a:xfrm>
              <a:off x="93327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7" name="Google Shape;2897;p20"/>
            <p:cNvSpPr/>
            <p:nvPr/>
          </p:nvSpPr>
          <p:spPr>
            <a:xfrm>
              <a:off x="93327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8" name="Google Shape;2898;p20"/>
            <p:cNvSpPr/>
            <p:nvPr/>
          </p:nvSpPr>
          <p:spPr>
            <a:xfrm>
              <a:off x="533380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9" name="Google Shape;2899;p20"/>
            <p:cNvSpPr/>
            <p:nvPr/>
          </p:nvSpPr>
          <p:spPr>
            <a:xfrm>
              <a:off x="533380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0" name="Google Shape;2900;p20"/>
            <p:cNvSpPr/>
            <p:nvPr/>
          </p:nvSpPr>
          <p:spPr>
            <a:xfrm>
              <a:off x="533380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1" name="Google Shape;2901;p20"/>
            <p:cNvSpPr/>
            <p:nvPr/>
          </p:nvSpPr>
          <p:spPr>
            <a:xfrm>
              <a:off x="533380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2" name="Google Shape;2902;p20"/>
            <p:cNvSpPr/>
            <p:nvPr/>
          </p:nvSpPr>
          <p:spPr>
            <a:xfrm>
              <a:off x="533380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3" name="Google Shape;2903;p20"/>
            <p:cNvSpPr/>
            <p:nvPr/>
          </p:nvSpPr>
          <p:spPr>
            <a:xfrm>
              <a:off x="533380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4" name="Google Shape;2904;p20"/>
            <p:cNvSpPr/>
            <p:nvPr/>
          </p:nvSpPr>
          <p:spPr>
            <a:xfrm>
              <a:off x="533380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5" name="Google Shape;2905;p20"/>
            <p:cNvSpPr/>
            <p:nvPr/>
          </p:nvSpPr>
          <p:spPr>
            <a:xfrm>
              <a:off x="533380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6" name="Google Shape;2906;p20"/>
            <p:cNvSpPr/>
            <p:nvPr/>
          </p:nvSpPr>
          <p:spPr>
            <a:xfrm>
              <a:off x="533380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7" name="Google Shape;2907;p20"/>
            <p:cNvSpPr/>
            <p:nvPr/>
          </p:nvSpPr>
          <p:spPr>
            <a:xfrm>
              <a:off x="533380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8" name="Google Shape;2908;p20"/>
            <p:cNvSpPr/>
            <p:nvPr/>
          </p:nvSpPr>
          <p:spPr>
            <a:xfrm>
              <a:off x="533380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9" name="Google Shape;2909;p20"/>
            <p:cNvSpPr/>
            <p:nvPr/>
          </p:nvSpPr>
          <p:spPr>
            <a:xfrm>
              <a:off x="313353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0" name="Google Shape;2910;p20"/>
            <p:cNvSpPr/>
            <p:nvPr/>
          </p:nvSpPr>
          <p:spPr>
            <a:xfrm>
              <a:off x="313353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1" name="Google Shape;2911;p20"/>
            <p:cNvSpPr/>
            <p:nvPr/>
          </p:nvSpPr>
          <p:spPr>
            <a:xfrm>
              <a:off x="313353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2" name="Google Shape;2912;p20"/>
            <p:cNvSpPr/>
            <p:nvPr/>
          </p:nvSpPr>
          <p:spPr>
            <a:xfrm>
              <a:off x="313353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3" name="Google Shape;2913;p20"/>
            <p:cNvSpPr/>
            <p:nvPr/>
          </p:nvSpPr>
          <p:spPr>
            <a:xfrm>
              <a:off x="313353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4" name="Google Shape;2914;p20"/>
            <p:cNvSpPr/>
            <p:nvPr/>
          </p:nvSpPr>
          <p:spPr>
            <a:xfrm>
              <a:off x="313353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5" name="Google Shape;2915;p20"/>
            <p:cNvSpPr/>
            <p:nvPr/>
          </p:nvSpPr>
          <p:spPr>
            <a:xfrm>
              <a:off x="313353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6" name="Google Shape;2916;p20"/>
            <p:cNvSpPr/>
            <p:nvPr/>
          </p:nvSpPr>
          <p:spPr>
            <a:xfrm>
              <a:off x="313353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7" name="Google Shape;2917;p20"/>
            <p:cNvSpPr/>
            <p:nvPr/>
          </p:nvSpPr>
          <p:spPr>
            <a:xfrm>
              <a:off x="313353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8" name="Google Shape;2918;p20"/>
            <p:cNvSpPr/>
            <p:nvPr/>
          </p:nvSpPr>
          <p:spPr>
            <a:xfrm>
              <a:off x="313353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9" name="Google Shape;2919;p20"/>
            <p:cNvSpPr/>
            <p:nvPr/>
          </p:nvSpPr>
          <p:spPr>
            <a:xfrm>
              <a:off x="313353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0" name="Google Shape;2920;p20"/>
            <p:cNvSpPr/>
            <p:nvPr/>
          </p:nvSpPr>
          <p:spPr>
            <a:xfrm>
              <a:off x="973433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1" name="Google Shape;2921;p20"/>
            <p:cNvSpPr/>
            <p:nvPr/>
          </p:nvSpPr>
          <p:spPr>
            <a:xfrm>
              <a:off x="973433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2" name="Google Shape;2922;p20"/>
            <p:cNvSpPr/>
            <p:nvPr/>
          </p:nvSpPr>
          <p:spPr>
            <a:xfrm>
              <a:off x="973433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3" name="Google Shape;2923;p20"/>
            <p:cNvSpPr/>
            <p:nvPr/>
          </p:nvSpPr>
          <p:spPr>
            <a:xfrm>
              <a:off x="973433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4" name="Google Shape;2924;p20"/>
            <p:cNvSpPr/>
            <p:nvPr/>
          </p:nvSpPr>
          <p:spPr>
            <a:xfrm>
              <a:off x="973433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5" name="Google Shape;2925;p20"/>
            <p:cNvSpPr/>
            <p:nvPr/>
          </p:nvSpPr>
          <p:spPr>
            <a:xfrm>
              <a:off x="973433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6" name="Google Shape;2926;p20"/>
            <p:cNvSpPr/>
            <p:nvPr/>
          </p:nvSpPr>
          <p:spPr>
            <a:xfrm>
              <a:off x="973433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7" name="Google Shape;2927;p20"/>
            <p:cNvSpPr/>
            <p:nvPr/>
          </p:nvSpPr>
          <p:spPr>
            <a:xfrm>
              <a:off x="973433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8" name="Google Shape;2928;p20"/>
            <p:cNvSpPr/>
            <p:nvPr/>
          </p:nvSpPr>
          <p:spPr>
            <a:xfrm>
              <a:off x="973433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9" name="Google Shape;2929;p20"/>
            <p:cNvSpPr/>
            <p:nvPr/>
          </p:nvSpPr>
          <p:spPr>
            <a:xfrm>
              <a:off x="973433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0" name="Google Shape;2930;p20"/>
            <p:cNvSpPr/>
            <p:nvPr/>
          </p:nvSpPr>
          <p:spPr>
            <a:xfrm>
              <a:off x="973433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1" name="Google Shape;2931;p20"/>
            <p:cNvSpPr/>
            <p:nvPr/>
          </p:nvSpPr>
          <p:spPr>
            <a:xfrm>
              <a:off x="753407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2" name="Google Shape;2932;p20"/>
            <p:cNvSpPr/>
            <p:nvPr/>
          </p:nvSpPr>
          <p:spPr>
            <a:xfrm>
              <a:off x="753407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3" name="Google Shape;2933;p20"/>
            <p:cNvSpPr/>
            <p:nvPr/>
          </p:nvSpPr>
          <p:spPr>
            <a:xfrm>
              <a:off x="753407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4" name="Google Shape;2934;p20"/>
            <p:cNvSpPr/>
            <p:nvPr/>
          </p:nvSpPr>
          <p:spPr>
            <a:xfrm>
              <a:off x="753407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5" name="Google Shape;2935;p20"/>
            <p:cNvSpPr/>
            <p:nvPr/>
          </p:nvSpPr>
          <p:spPr>
            <a:xfrm>
              <a:off x="753407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6" name="Google Shape;2936;p20"/>
            <p:cNvSpPr/>
            <p:nvPr/>
          </p:nvSpPr>
          <p:spPr>
            <a:xfrm>
              <a:off x="753407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7" name="Google Shape;2937;p20"/>
            <p:cNvSpPr/>
            <p:nvPr/>
          </p:nvSpPr>
          <p:spPr>
            <a:xfrm>
              <a:off x="753407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8" name="Google Shape;2938;p20"/>
            <p:cNvSpPr/>
            <p:nvPr/>
          </p:nvSpPr>
          <p:spPr>
            <a:xfrm>
              <a:off x="753407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9" name="Google Shape;2939;p20"/>
            <p:cNvSpPr/>
            <p:nvPr/>
          </p:nvSpPr>
          <p:spPr>
            <a:xfrm>
              <a:off x="753407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0" name="Google Shape;2940;p20"/>
            <p:cNvSpPr/>
            <p:nvPr/>
          </p:nvSpPr>
          <p:spPr>
            <a:xfrm>
              <a:off x="753407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1" name="Google Shape;2941;p20"/>
            <p:cNvSpPr/>
            <p:nvPr/>
          </p:nvSpPr>
          <p:spPr>
            <a:xfrm>
              <a:off x="753407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2" name="Google Shape;2942;p20"/>
            <p:cNvSpPr/>
            <p:nvPr/>
          </p:nvSpPr>
          <p:spPr>
            <a:xfrm>
              <a:off x="1413487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3" name="Google Shape;2943;p20"/>
            <p:cNvSpPr/>
            <p:nvPr/>
          </p:nvSpPr>
          <p:spPr>
            <a:xfrm>
              <a:off x="1413487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4" name="Google Shape;2944;p20"/>
            <p:cNvSpPr/>
            <p:nvPr/>
          </p:nvSpPr>
          <p:spPr>
            <a:xfrm>
              <a:off x="1413487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5" name="Google Shape;2945;p20"/>
            <p:cNvSpPr/>
            <p:nvPr/>
          </p:nvSpPr>
          <p:spPr>
            <a:xfrm>
              <a:off x="1413487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6" name="Google Shape;2946;p20"/>
            <p:cNvSpPr/>
            <p:nvPr/>
          </p:nvSpPr>
          <p:spPr>
            <a:xfrm>
              <a:off x="1413487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7" name="Google Shape;2947;p20"/>
            <p:cNvSpPr/>
            <p:nvPr/>
          </p:nvSpPr>
          <p:spPr>
            <a:xfrm>
              <a:off x="1413487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8" name="Google Shape;2948;p20"/>
            <p:cNvSpPr/>
            <p:nvPr/>
          </p:nvSpPr>
          <p:spPr>
            <a:xfrm>
              <a:off x="1413487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9" name="Google Shape;2949;p20"/>
            <p:cNvSpPr/>
            <p:nvPr/>
          </p:nvSpPr>
          <p:spPr>
            <a:xfrm>
              <a:off x="1413487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0" name="Google Shape;2950;p20"/>
            <p:cNvSpPr/>
            <p:nvPr/>
          </p:nvSpPr>
          <p:spPr>
            <a:xfrm>
              <a:off x="1413487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1" name="Google Shape;2951;p20"/>
            <p:cNvSpPr/>
            <p:nvPr/>
          </p:nvSpPr>
          <p:spPr>
            <a:xfrm>
              <a:off x="1413487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2" name="Google Shape;2952;p20"/>
            <p:cNvSpPr/>
            <p:nvPr/>
          </p:nvSpPr>
          <p:spPr>
            <a:xfrm>
              <a:off x="1413487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3" name="Google Shape;2953;p20"/>
            <p:cNvSpPr/>
            <p:nvPr/>
          </p:nvSpPr>
          <p:spPr>
            <a:xfrm>
              <a:off x="1193460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4" name="Google Shape;2954;p20"/>
            <p:cNvSpPr/>
            <p:nvPr/>
          </p:nvSpPr>
          <p:spPr>
            <a:xfrm>
              <a:off x="1193460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5" name="Google Shape;2955;p20"/>
            <p:cNvSpPr/>
            <p:nvPr/>
          </p:nvSpPr>
          <p:spPr>
            <a:xfrm>
              <a:off x="1193460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6" name="Google Shape;2956;p20"/>
            <p:cNvSpPr/>
            <p:nvPr/>
          </p:nvSpPr>
          <p:spPr>
            <a:xfrm>
              <a:off x="1193460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7" name="Google Shape;2957;p20"/>
            <p:cNvSpPr/>
            <p:nvPr/>
          </p:nvSpPr>
          <p:spPr>
            <a:xfrm>
              <a:off x="1193460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8" name="Google Shape;2958;p20"/>
            <p:cNvSpPr/>
            <p:nvPr/>
          </p:nvSpPr>
          <p:spPr>
            <a:xfrm>
              <a:off x="1193460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9" name="Google Shape;2959;p20"/>
            <p:cNvSpPr/>
            <p:nvPr/>
          </p:nvSpPr>
          <p:spPr>
            <a:xfrm>
              <a:off x="1193460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0" name="Google Shape;2960;p20"/>
            <p:cNvSpPr/>
            <p:nvPr/>
          </p:nvSpPr>
          <p:spPr>
            <a:xfrm>
              <a:off x="1193460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1" name="Google Shape;2961;p20"/>
            <p:cNvSpPr/>
            <p:nvPr/>
          </p:nvSpPr>
          <p:spPr>
            <a:xfrm>
              <a:off x="1193460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2" name="Google Shape;2962;p20"/>
            <p:cNvSpPr/>
            <p:nvPr/>
          </p:nvSpPr>
          <p:spPr>
            <a:xfrm>
              <a:off x="1193460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3" name="Google Shape;2963;p20"/>
            <p:cNvSpPr/>
            <p:nvPr/>
          </p:nvSpPr>
          <p:spPr>
            <a:xfrm>
              <a:off x="1193460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64" name="Google Shape;2964;p20"/>
          <p:cNvGrpSpPr/>
          <p:nvPr/>
        </p:nvGrpSpPr>
        <p:grpSpPr>
          <a:xfrm>
            <a:off x="960014" y="708150"/>
            <a:ext cx="7755978" cy="3869400"/>
            <a:chOff x="1193300" y="708150"/>
            <a:chExt cx="7411350" cy="3869400"/>
          </a:xfrm>
        </p:grpSpPr>
        <p:sp>
          <p:nvSpPr>
            <p:cNvPr id="2965" name="Google Shape;2965;p20"/>
            <p:cNvSpPr/>
            <p:nvPr/>
          </p:nvSpPr>
          <p:spPr>
            <a:xfrm>
              <a:off x="1345550" y="860550"/>
              <a:ext cx="7259100" cy="3717000"/>
            </a:xfrm>
            <a:prstGeom prst="rect">
              <a:avLst/>
            </a:prstGeom>
            <a:solidFill>
              <a:schemeClr val="accent1"/>
            </a:solidFill>
            <a:ln cap="flat" cmpd="sng" w="381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6" name="Google Shape;2966;p20"/>
            <p:cNvSpPr/>
            <p:nvPr/>
          </p:nvSpPr>
          <p:spPr>
            <a:xfrm>
              <a:off x="1193300" y="708150"/>
              <a:ext cx="7259100" cy="3717000"/>
            </a:xfrm>
            <a:prstGeom prst="rect">
              <a:avLst/>
            </a:prstGeom>
            <a:solidFill>
              <a:schemeClr val="accent4"/>
            </a:solidFill>
            <a:ln cap="flat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67" name="Google Shape;2967;p20"/>
          <p:cNvGrpSpPr/>
          <p:nvPr/>
        </p:nvGrpSpPr>
        <p:grpSpPr>
          <a:xfrm>
            <a:off x="3808050" y="2281900"/>
            <a:ext cx="1892051" cy="594122"/>
            <a:chOff x="3808100" y="2281900"/>
            <a:chExt cx="1892051" cy="594122"/>
          </a:xfrm>
        </p:grpSpPr>
        <p:sp>
          <p:nvSpPr>
            <p:cNvPr id="2968" name="Google Shape;2968;p20"/>
            <p:cNvSpPr/>
            <p:nvPr/>
          </p:nvSpPr>
          <p:spPr>
            <a:xfrm flipH="1">
              <a:off x="3907951" y="2372322"/>
              <a:ext cx="1792200" cy="503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9" name="Google Shape;2969;p20"/>
            <p:cNvSpPr/>
            <p:nvPr/>
          </p:nvSpPr>
          <p:spPr>
            <a:xfrm flipH="1">
              <a:off x="3808100" y="2281900"/>
              <a:ext cx="1792200" cy="503700"/>
            </a:xfrm>
            <a:prstGeom prst="rect">
              <a:avLst/>
            </a:prstGeom>
            <a:solidFill>
              <a:schemeClr val="accent2"/>
            </a:solidFill>
            <a:ln cap="flat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70" name="Google Shape;2970;p20"/>
          <p:cNvGrpSpPr/>
          <p:nvPr/>
        </p:nvGrpSpPr>
        <p:grpSpPr>
          <a:xfrm>
            <a:off x="1411350" y="2281900"/>
            <a:ext cx="1892051" cy="594122"/>
            <a:chOff x="1411350" y="2281900"/>
            <a:chExt cx="1892051" cy="594122"/>
          </a:xfrm>
        </p:grpSpPr>
        <p:sp>
          <p:nvSpPr>
            <p:cNvPr id="2971" name="Google Shape;2971;p20"/>
            <p:cNvSpPr/>
            <p:nvPr/>
          </p:nvSpPr>
          <p:spPr>
            <a:xfrm flipH="1">
              <a:off x="1511201" y="2372322"/>
              <a:ext cx="1792200" cy="503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2" name="Google Shape;2972;p20"/>
            <p:cNvSpPr/>
            <p:nvPr/>
          </p:nvSpPr>
          <p:spPr>
            <a:xfrm flipH="1">
              <a:off x="1411350" y="2281900"/>
              <a:ext cx="1792200" cy="503700"/>
            </a:xfrm>
            <a:prstGeom prst="rect">
              <a:avLst/>
            </a:prstGeom>
            <a:solidFill>
              <a:schemeClr val="accent2"/>
            </a:solidFill>
            <a:ln cap="flat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73" name="Google Shape;2973;p20"/>
          <p:cNvGrpSpPr/>
          <p:nvPr/>
        </p:nvGrpSpPr>
        <p:grpSpPr>
          <a:xfrm>
            <a:off x="6204850" y="2281900"/>
            <a:ext cx="1892051" cy="594122"/>
            <a:chOff x="6204850" y="2281900"/>
            <a:chExt cx="1892051" cy="594122"/>
          </a:xfrm>
        </p:grpSpPr>
        <p:sp>
          <p:nvSpPr>
            <p:cNvPr id="2974" name="Google Shape;2974;p20"/>
            <p:cNvSpPr/>
            <p:nvPr/>
          </p:nvSpPr>
          <p:spPr>
            <a:xfrm flipH="1">
              <a:off x="6304701" y="2372322"/>
              <a:ext cx="1792200" cy="503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5" name="Google Shape;2975;p20"/>
            <p:cNvSpPr/>
            <p:nvPr/>
          </p:nvSpPr>
          <p:spPr>
            <a:xfrm flipH="1">
              <a:off x="6204850" y="2281900"/>
              <a:ext cx="1792200" cy="503700"/>
            </a:xfrm>
            <a:prstGeom prst="rect">
              <a:avLst/>
            </a:prstGeom>
            <a:solidFill>
              <a:schemeClr val="accent2"/>
            </a:solidFill>
            <a:ln cap="flat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76" name="Google Shape;2976;p20"/>
          <p:cNvSpPr txBox="1"/>
          <p:nvPr>
            <p:ph idx="1" type="subTitle"/>
          </p:nvPr>
        </p:nvSpPr>
        <p:spPr>
          <a:xfrm>
            <a:off x="1411300" y="3015750"/>
            <a:ext cx="1892100" cy="69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977" name="Google Shape;2977;p20"/>
          <p:cNvSpPr/>
          <p:nvPr/>
        </p:nvSpPr>
        <p:spPr>
          <a:xfrm>
            <a:off x="-5075" y="0"/>
            <a:ext cx="5445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8" name="Google Shape;2978;p20"/>
          <p:cNvSpPr txBox="1"/>
          <p:nvPr>
            <p:ph type="ctrTitle"/>
          </p:nvPr>
        </p:nvSpPr>
        <p:spPr>
          <a:xfrm rot="-5400000">
            <a:off x="-2047800" y="2407375"/>
            <a:ext cx="4640100" cy="32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979" name="Google Shape;2979;p20"/>
          <p:cNvSpPr txBox="1"/>
          <p:nvPr>
            <p:ph idx="2" type="subTitle"/>
          </p:nvPr>
        </p:nvSpPr>
        <p:spPr>
          <a:xfrm>
            <a:off x="1459358" y="2403100"/>
            <a:ext cx="1696200" cy="26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b="1" sz="1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2980" name="Google Shape;2980;p20"/>
          <p:cNvSpPr txBox="1"/>
          <p:nvPr>
            <p:ph idx="3" type="subTitle"/>
          </p:nvPr>
        </p:nvSpPr>
        <p:spPr>
          <a:xfrm>
            <a:off x="3808000" y="3015750"/>
            <a:ext cx="1892100" cy="69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981" name="Google Shape;2981;p20"/>
          <p:cNvSpPr txBox="1"/>
          <p:nvPr>
            <p:ph idx="4" type="subTitle"/>
          </p:nvPr>
        </p:nvSpPr>
        <p:spPr>
          <a:xfrm>
            <a:off x="3856109" y="2403100"/>
            <a:ext cx="1696200" cy="26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b="1" sz="1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2982" name="Google Shape;2982;p20"/>
          <p:cNvSpPr txBox="1"/>
          <p:nvPr>
            <p:ph idx="5" type="subTitle"/>
          </p:nvPr>
        </p:nvSpPr>
        <p:spPr>
          <a:xfrm>
            <a:off x="6204700" y="3015750"/>
            <a:ext cx="1892100" cy="69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983" name="Google Shape;2983;p20"/>
          <p:cNvSpPr txBox="1"/>
          <p:nvPr>
            <p:ph idx="6" type="subTitle"/>
          </p:nvPr>
        </p:nvSpPr>
        <p:spPr>
          <a:xfrm>
            <a:off x="6252859" y="2403100"/>
            <a:ext cx="1696200" cy="26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b="1" sz="1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18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"/>
          <p:cNvSpPr/>
          <p:nvPr/>
        </p:nvSpPr>
        <p:spPr>
          <a:xfrm>
            <a:off x="150" y="150"/>
            <a:ext cx="32751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4" name="Google Shape;284;p3"/>
          <p:cNvGrpSpPr/>
          <p:nvPr/>
        </p:nvGrpSpPr>
        <p:grpSpPr>
          <a:xfrm>
            <a:off x="-4" y="2777442"/>
            <a:ext cx="1671850" cy="2366050"/>
            <a:chOff x="93327" y="75513"/>
            <a:chExt cx="2511793" cy="3554763"/>
          </a:xfrm>
        </p:grpSpPr>
        <p:sp>
          <p:nvSpPr>
            <p:cNvPr id="285" name="Google Shape;285;p3"/>
            <p:cNvSpPr/>
            <p:nvPr/>
          </p:nvSpPr>
          <p:spPr>
            <a:xfrm>
              <a:off x="1853540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3"/>
            <p:cNvSpPr/>
            <p:nvPr/>
          </p:nvSpPr>
          <p:spPr>
            <a:xfrm>
              <a:off x="1853540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3"/>
            <p:cNvSpPr/>
            <p:nvPr/>
          </p:nvSpPr>
          <p:spPr>
            <a:xfrm>
              <a:off x="1853540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3"/>
            <p:cNvSpPr/>
            <p:nvPr/>
          </p:nvSpPr>
          <p:spPr>
            <a:xfrm>
              <a:off x="1853540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3"/>
            <p:cNvSpPr/>
            <p:nvPr/>
          </p:nvSpPr>
          <p:spPr>
            <a:xfrm>
              <a:off x="1853540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3"/>
            <p:cNvSpPr/>
            <p:nvPr/>
          </p:nvSpPr>
          <p:spPr>
            <a:xfrm>
              <a:off x="1853540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3"/>
            <p:cNvSpPr/>
            <p:nvPr/>
          </p:nvSpPr>
          <p:spPr>
            <a:xfrm>
              <a:off x="1853540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3"/>
            <p:cNvSpPr/>
            <p:nvPr/>
          </p:nvSpPr>
          <p:spPr>
            <a:xfrm>
              <a:off x="1853540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3"/>
            <p:cNvSpPr/>
            <p:nvPr/>
          </p:nvSpPr>
          <p:spPr>
            <a:xfrm>
              <a:off x="1853540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3"/>
            <p:cNvSpPr/>
            <p:nvPr/>
          </p:nvSpPr>
          <p:spPr>
            <a:xfrm>
              <a:off x="1853540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3"/>
            <p:cNvSpPr/>
            <p:nvPr/>
          </p:nvSpPr>
          <p:spPr>
            <a:xfrm>
              <a:off x="1853540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3"/>
            <p:cNvSpPr/>
            <p:nvPr/>
          </p:nvSpPr>
          <p:spPr>
            <a:xfrm>
              <a:off x="1633513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3"/>
            <p:cNvSpPr/>
            <p:nvPr/>
          </p:nvSpPr>
          <p:spPr>
            <a:xfrm>
              <a:off x="1633513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3"/>
            <p:cNvSpPr/>
            <p:nvPr/>
          </p:nvSpPr>
          <p:spPr>
            <a:xfrm>
              <a:off x="1633513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3"/>
            <p:cNvSpPr/>
            <p:nvPr/>
          </p:nvSpPr>
          <p:spPr>
            <a:xfrm>
              <a:off x="1633513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3"/>
            <p:cNvSpPr/>
            <p:nvPr/>
          </p:nvSpPr>
          <p:spPr>
            <a:xfrm>
              <a:off x="1633513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3"/>
            <p:cNvSpPr/>
            <p:nvPr/>
          </p:nvSpPr>
          <p:spPr>
            <a:xfrm>
              <a:off x="1633513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3"/>
            <p:cNvSpPr/>
            <p:nvPr/>
          </p:nvSpPr>
          <p:spPr>
            <a:xfrm>
              <a:off x="1633513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3"/>
            <p:cNvSpPr/>
            <p:nvPr/>
          </p:nvSpPr>
          <p:spPr>
            <a:xfrm>
              <a:off x="1633513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3"/>
            <p:cNvSpPr/>
            <p:nvPr/>
          </p:nvSpPr>
          <p:spPr>
            <a:xfrm>
              <a:off x="1633513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3"/>
            <p:cNvSpPr/>
            <p:nvPr/>
          </p:nvSpPr>
          <p:spPr>
            <a:xfrm>
              <a:off x="1633513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3"/>
            <p:cNvSpPr/>
            <p:nvPr/>
          </p:nvSpPr>
          <p:spPr>
            <a:xfrm>
              <a:off x="1633513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3"/>
            <p:cNvSpPr/>
            <p:nvPr/>
          </p:nvSpPr>
          <p:spPr>
            <a:xfrm>
              <a:off x="2293593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3"/>
            <p:cNvSpPr/>
            <p:nvPr/>
          </p:nvSpPr>
          <p:spPr>
            <a:xfrm>
              <a:off x="2293593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3"/>
            <p:cNvSpPr/>
            <p:nvPr/>
          </p:nvSpPr>
          <p:spPr>
            <a:xfrm>
              <a:off x="2293593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3"/>
            <p:cNvSpPr/>
            <p:nvPr/>
          </p:nvSpPr>
          <p:spPr>
            <a:xfrm>
              <a:off x="2293593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3"/>
            <p:cNvSpPr/>
            <p:nvPr/>
          </p:nvSpPr>
          <p:spPr>
            <a:xfrm>
              <a:off x="2293593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3"/>
            <p:cNvSpPr/>
            <p:nvPr/>
          </p:nvSpPr>
          <p:spPr>
            <a:xfrm>
              <a:off x="2293593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3"/>
            <p:cNvSpPr/>
            <p:nvPr/>
          </p:nvSpPr>
          <p:spPr>
            <a:xfrm>
              <a:off x="2293593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3"/>
            <p:cNvSpPr/>
            <p:nvPr/>
          </p:nvSpPr>
          <p:spPr>
            <a:xfrm>
              <a:off x="2293593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3"/>
            <p:cNvSpPr/>
            <p:nvPr/>
          </p:nvSpPr>
          <p:spPr>
            <a:xfrm>
              <a:off x="2293593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3"/>
            <p:cNvSpPr/>
            <p:nvPr/>
          </p:nvSpPr>
          <p:spPr>
            <a:xfrm>
              <a:off x="2293593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3"/>
            <p:cNvSpPr/>
            <p:nvPr/>
          </p:nvSpPr>
          <p:spPr>
            <a:xfrm>
              <a:off x="2293593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3"/>
            <p:cNvSpPr/>
            <p:nvPr/>
          </p:nvSpPr>
          <p:spPr>
            <a:xfrm>
              <a:off x="2073567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3"/>
            <p:cNvSpPr/>
            <p:nvPr/>
          </p:nvSpPr>
          <p:spPr>
            <a:xfrm>
              <a:off x="2073567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3"/>
            <p:cNvSpPr/>
            <p:nvPr/>
          </p:nvSpPr>
          <p:spPr>
            <a:xfrm>
              <a:off x="2073567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3"/>
            <p:cNvSpPr/>
            <p:nvPr/>
          </p:nvSpPr>
          <p:spPr>
            <a:xfrm>
              <a:off x="2073567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3"/>
            <p:cNvSpPr/>
            <p:nvPr/>
          </p:nvSpPr>
          <p:spPr>
            <a:xfrm>
              <a:off x="2073567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3"/>
            <p:cNvSpPr/>
            <p:nvPr/>
          </p:nvSpPr>
          <p:spPr>
            <a:xfrm>
              <a:off x="2073567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3"/>
            <p:cNvSpPr/>
            <p:nvPr/>
          </p:nvSpPr>
          <p:spPr>
            <a:xfrm>
              <a:off x="2073567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3"/>
            <p:cNvSpPr/>
            <p:nvPr/>
          </p:nvSpPr>
          <p:spPr>
            <a:xfrm>
              <a:off x="2073567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3"/>
            <p:cNvSpPr/>
            <p:nvPr/>
          </p:nvSpPr>
          <p:spPr>
            <a:xfrm>
              <a:off x="2073567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3"/>
            <p:cNvSpPr/>
            <p:nvPr/>
          </p:nvSpPr>
          <p:spPr>
            <a:xfrm>
              <a:off x="2073567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3"/>
            <p:cNvSpPr/>
            <p:nvPr/>
          </p:nvSpPr>
          <p:spPr>
            <a:xfrm>
              <a:off x="2073567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3"/>
            <p:cNvSpPr/>
            <p:nvPr/>
          </p:nvSpPr>
          <p:spPr>
            <a:xfrm>
              <a:off x="2513620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3"/>
            <p:cNvSpPr/>
            <p:nvPr/>
          </p:nvSpPr>
          <p:spPr>
            <a:xfrm>
              <a:off x="2513620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3"/>
            <p:cNvSpPr/>
            <p:nvPr/>
          </p:nvSpPr>
          <p:spPr>
            <a:xfrm>
              <a:off x="2513620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3"/>
            <p:cNvSpPr/>
            <p:nvPr/>
          </p:nvSpPr>
          <p:spPr>
            <a:xfrm>
              <a:off x="2513620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3"/>
            <p:cNvSpPr/>
            <p:nvPr/>
          </p:nvSpPr>
          <p:spPr>
            <a:xfrm>
              <a:off x="2513620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3"/>
            <p:cNvSpPr/>
            <p:nvPr/>
          </p:nvSpPr>
          <p:spPr>
            <a:xfrm>
              <a:off x="2513620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3"/>
            <p:cNvSpPr/>
            <p:nvPr/>
          </p:nvSpPr>
          <p:spPr>
            <a:xfrm>
              <a:off x="2513620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3"/>
            <p:cNvSpPr/>
            <p:nvPr/>
          </p:nvSpPr>
          <p:spPr>
            <a:xfrm>
              <a:off x="2513620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3"/>
            <p:cNvSpPr/>
            <p:nvPr/>
          </p:nvSpPr>
          <p:spPr>
            <a:xfrm>
              <a:off x="2513620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3"/>
            <p:cNvSpPr/>
            <p:nvPr/>
          </p:nvSpPr>
          <p:spPr>
            <a:xfrm>
              <a:off x="2513620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3"/>
            <p:cNvSpPr/>
            <p:nvPr/>
          </p:nvSpPr>
          <p:spPr>
            <a:xfrm>
              <a:off x="2513620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3"/>
            <p:cNvSpPr/>
            <p:nvPr/>
          </p:nvSpPr>
          <p:spPr>
            <a:xfrm>
              <a:off x="93327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3"/>
            <p:cNvSpPr/>
            <p:nvPr/>
          </p:nvSpPr>
          <p:spPr>
            <a:xfrm>
              <a:off x="93327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3"/>
            <p:cNvSpPr/>
            <p:nvPr/>
          </p:nvSpPr>
          <p:spPr>
            <a:xfrm>
              <a:off x="93327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3"/>
            <p:cNvSpPr/>
            <p:nvPr/>
          </p:nvSpPr>
          <p:spPr>
            <a:xfrm>
              <a:off x="93327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3"/>
            <p:cNvSpPr/>
            <p:nvPr/>
          </p:nvSpPr>
          <p:spPr>
            <a:xfrm>
              <a:off x="93327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3"/>
            <p:cNvSpPr/>
            <p:nvPr/>
          </p:nvSpPr>
          <p:spPr>
            <a:xfrm>
              <a:off x="93327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3"/>
            <p:cNvSpPr/>
            <p:nvPr/>
          </p:nvSpPr>
          <p:spPr>
            <a:xfrm>
              <a:off x="93327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3"/>
            <p:cNvSpPr/>
            <p:nvPr/>
          </p:nvSpPr>
          <p:spPr>
            <a:xfrm>
              <a:off x="93327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3"/>
            <p:cNvSpPr/>
            <p:nvPr/>
          </p:nvSpPr>
          <p:spPr>
            <a:xfrm>
              <a:off x="93327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3"/>
            <p:cNvSpPr/>
            <p:nvPr/>
          </p:nvSpPr>
          <p:spPr>
            <a:xfrm>
              <a:off x="93327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3"/>
            <p:cNvSpPr/>
            <p:nvPr/>
          </p:nvSpPr>
          <p:spPr>
            <a:xfrm>
              <a:off x="93327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3"/>
            <p:cNvSpPr/>
            <p:nvPr/>
          </p:nvSpPr>
          <p:spPr>
            <a:xfrm>
              <a:off x="533380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3"/>
            <p:cNvSpPr/>
            <p:nvPr/>
          </p:nvSpPr>
          <p:spPr>
            <a:xfrm>
              <a:off x="533380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3"/>
            <p:cNvSpPr/>
            <p:nvPr/>
          </p:nvSpPr>
          <p:spPr>
            <a:xfrm>
              <a:off x="533380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3"/>
            <p:cNvSpPr/>
            <p:nvPr/>
          </p:nvSpPr>
          <p:spPr>
            <a:xfrm>
              <a:off x="533380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3"/>
            <p:cNvSpPr/>
            <p:nvPr/>
          </p:nvSpPr>
          <p:spPr>
            <a:xfrm>
              <a:off x="533380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3"/>
            <p:cNvSpPr/>
            <p:nvPr/>
          </p:nvSpPr>
          <p:spPr>
            <a:xfrm>
              <a:off x="533380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3"/>
            <p:cNvSpPr/>
            <p:nvPr/>
          </p:nvSpPr>
          <p:spPr>
            <a:xfrm>
              <a:off x="533380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3"/>
            <p:cNvSpPr/>
            <p:nvPr/>
          </p:nvSpPr>
          <p:spPr>
            <a:xfrm>
              <a:off x="533380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3"/>
            <p:cNvSpPr/>
            <p:nvPr/>
          </p:nvSpPr>
          <p:spPr>
            <a:xfrm>
              <a:off x="533380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3"/>
            <p:cNvSpPr/>
            <p:nvPr/>
          </p:nvSpPr>
          <p:spPr>
            <a:xfrm>
              <a:off x="533380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3"/>
            <p:cNvSpPr/>
            <p:nvPr/>
          </p:nvSpPr>
          <p:spPr>
            <a:xfrm>
              <a:off x="533380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3"/>
            <p:cNvSpPr/>
            <p:nvPr/>
          </p:nvSpPr>
          <p:spPr>
            <a:xfrm>
              <a:off x="313353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3"/>
            <p:cNvSpPr/>
            <p:nvPr/>
          </p:nvSpPr>
          <p:spPr>
            <a:xfrm>
              <a:off x="313353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3"/>
            <p:cNvSpPr/>
            <p:nvPr/>
          </p:nvSpPr>
          <p:spPr>
            <a:xfrm>
              <a:off x="313353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3"/>
            <p:cNvSpPr/>
            <p:nvPr/>
          </p:nvSpPr>
          <p:spPr>
            <a:xfrm>
              <a:off x="313353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3"/>
            <p:cNvSpPr/>
            <p:nvPr/>
          </p:nvSpPr>
          <p:spPr>
            <a:xfrm>
              <a:off x="313353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3"/>
            <p:cNvSpPr/>
            <p:nvPr/>
          </p:nvSpPr>
          <p:spPr>
            <a:xfrm>
              <a:off x="313353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3"/>
            <p:cNvSpPr/>
            <p:nvPr/>
          </p:nvSpPr>
          <p:spPr>
            <a:xfrm>
              <a:off x="313353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3"/>
            <p:cNvSpPr/>
            <p:nvPr/>
          </p:nvSpPr>
          <p:spPr>
            <a:xfrm>
              <a:off x="313353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3"/>
            <p:cNvSpPr/>
            <p:nvPr/>
          </p:nvSpPr>
          <p:spPr>
            <a:xfrm>
              <a:off x="313353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3"/>
            <p:cNvSpPr/>
            <p:nvPr/>
          </p:nvSpPr>
          <p:spPr>
            <a:xfrm>
              <a:off x="313353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3"/>
            <p:cNvSpPr/>
            <p:nvPr/>
          </p:nvSpPr>
          <p:spPr>
            <a:xfrm>
              <a:off x="313353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3"/>
            <p:cNvSpPr/>
            <p:nvPr/>
          </p:nvSpPr>
          <p:spPr>
            <a:xfrm>
              <a:off x="973433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3"/>
            <p:cNvSpPr/>
            <p:nvPr/>
          </p:nvSpPr>
          <p:spPr>
            <a:xfrm>
              <a:off x="973433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3"/>
            <p:cNvSpPr/>
            <p:nvPr/>
          </p:nvSpPr>
          <p:spPr>
            <a:xfrm>
              <a:off x="973433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3"/>
            <p:cNvSpPr/>
            <p:nvPr/>
          </p:nvSpPr>
          <p:spPr>
            <a:xfrm>
              <a:off x="973433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3"/>
            <p:cNvSpPr/>
            <p:nvPr/>
          </p:nvSpPr>
          <p:spPr>
            <a:xfrm>
              <a:off x="973433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3"/>
            <p:cNvSpPr/>
            <p:nvPr/>
          </p:nvSpPr>
          <p:spPr>
            <a:xfrm>
              <a:off x="973433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3"/>
            <p:cNvSpPr/>
            <p:nvPr/>
          </p:nvSpPr>
          <p:spPr>
            <a:xfrm>
              <a:off x="973433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3"/>
            <p:cNvSpPr/>
            <p:nvPr/>
          </p:nvSpPr>
          <p:spPr>
            <a:xfrm>
              <a:off x="973433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3"/>
            <p:cNvSpPr/>
            <p:nvPr/>
          </p:nvSpPr>
          <p:spPr>
            <a:xfrm>
              <a:off x="973433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3"/>
            <p:cNvSpPr/>
            <p:nvPr/>
          </p:nvSpPr>
          <p:spPr>
            <a:xfrm>
              <a:off x="973433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3"/>
            <p:cNvSpPr/>
            <p:nvPr/>
          </p:nvSpPr>
          <p:spPr>
            <a:xfrm>
              <a:off x="973433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3"/>
            <p:cNvSpPr/>
            <p:nvPr/>
          </p:nvSpPr>
          <p:spPr>
            <a:xfrm>
              <a:off x="753407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3"/>
            <p:cNvSpPr/>
            <p:nvPr/>
          </p:nvSpPr>
          <p:spPr>
            <a:xfrm>
              <a:off x="753407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3"/>
            <p:cNvSpPr/>
            <p:nvPr/>
          </p:nvSpPr>
          <p:spPr>
            <a:xfrm>
              <a:off x="753407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3"/>
            <p:cNvSpPr/>
            <p:nvPr/>
          </p:nvSpPr>
          <p:spPr>
            <a:xfrm>
              <a:off x="753407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3"/>
            <p:cNvSpPr/>
            <p:nvPr/>
          </p:nvSpPr>
          <p:spPr>
            <a:xfrm>
              <a:off x="753407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3"/>
            <p:cNvSpPr/>
            <p:nvPr/>
          </p:nvSpPr>
          <p:spPr>
            <a:xfrm>
              <a:off x="753407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3"/>
            <p:cNvSpPr/>
            <p:nvPr/>
          </p:nvSpPr>
          <p:spPr>
            <a:xfrm>
              <a:off x="753407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3"/>
            <p:cNvSpPr/>
            <p:nvPr/>
          </p:nvSpPr>
          <p:spPr>
            <a:xfrm>
              <a:off x="753407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3"/>
            <p:cNvSpPr/>
            <p:nvPr/>
          </p:nvSpPr>
          <p:spPr>
            <a:xfrm>
              <a:off x="753407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3"/>
            <p:cNvSpPr/>
            <p:nvPr/>
          </p:nvSpPr>
          <p:spPr>
            <a:xfrm>
              <a:off x="753407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3"/>
            <p:cNvSpPr/>
            <p:nvPr/>
          </p:nvSpPr>
          <p:spPr>
            <a:xfrm>
              <a:off x="753407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3"/>
            <p:cNvSpPr/>
            <p:nvPr/>
          </p:nvSpPr>
          <p:spPr>
            <a:xfrm>
              <a:off x="1413487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3"/>
            <p:cNvSpPr/>
            <p:nvPr/>
          </p:nvSpPr>
          <p:spPr>
            <a:xfrm>
              <a:off x="1413487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3"/>
            <p:cNvSpPr/>
            <p:nvPr/>
          </p:nvSpPr>
          <p:spPr>
            <a:xfrm>
              <a:off x="1413487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3"/>
            <p:cNvSpPr/>
            <p:nvPr/>
          </p:nvSpPr>
          <p:spPr>
            <a:xfrm>
              <a:off x="1413487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3"/>
            <p:cNvSpPr/>
            <p:nvPr/>
          </p:nvSpPr>
          <p:spPr>
            <a:xfrm>
              <a:off x="1413487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3"/>
            <p:cNvSpPr/>
            <p:nvPr/>
          </p:nvSpPr>
          <p:spPr>
            <a:xfrm>
              <a:off x="1413487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3"/>
            <p:cNvSpPr/>
            <p:nvPr/>
          </p:nvSpPr>
          <p:spPr>
            <a:xfrm>
              <a:off x="1413487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3"/>
            <p:cNvSpPr/>
            <p:nvPr/>
          </p:nvSpPr>
          <p:spPr>
            <a:xfrm>
              <a:off x="1413487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3"/>
            <p:cNvSpPr/>
            <p:nvPr/>
          </p:nvSpPr>
          <p:spPr>
            <a:xfrm>
              <a:off x="1413487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3"/>
            <p:cNvSpPr/>
            <p:nvPr/>
          </p:nvSpPr>
          <p:spPr>
            <a:xfrm>
              <a:off x="1413487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3"/>
            <p:cNvSpPr/>
            <p:nvPr/>
          </p:nvSpPr>
          <p:spPr>
            <a:xfrm>
              <a:off x="1413487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3"/>
            <p:cNvSpPr/>
            <p:nvPr/>
          </p:nvSpPr>
          <p:spPr>
            <a:xfrm>
              <a:off x="1193460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3"/>
            <p:cNvSpPr/>
            <p:nvPr/>
          </p:nvSpPr>
          <p:spPr>
            <a:xfrm>
              <a:off x="1193460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3"/>
            <p:cNvSpPr/>
            <p:nvPr/>
          </p:nvSpPr>
          <p:spPr>
            <a:xfrm>
              <a:off x="1193460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3"/>
            <p:cNvSpPr/>
            <p:nvPr/>
          </p:nvSpPr>
          <p:spPr>
            <a:xfrm>
              <a:off x="1193460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3"/>
            <p:cNvSpPr/>
            <p:nvPr/>
          </p:nvSpPr>
          <p:spPr>
            <a:xfrm>
              <a:off x="1193460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3"/>
            <p:cNvSpPr/>
            <p:nvPr/>
          </p:nvSpPr>
          <p:spPr>
            <a:xfrm>
              <a:off x="1193460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3"/>
            <p:cNvSpPr/>
            <p:nvPr/>
          </p:nvSpPr>
          <p:spPr>
            <a:xfrm>
              <a:off x="1193460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3"/>
            <p:cNvSpPr/>
            <p:nvPr/>
          </p:nvSpPr>
          <p:spPr>
            <a:xfrm>
              <a:off x="1193460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3"/>
            <p:cNvSpPr/>
            <p:nvPr/>
          </p:nvSpPr>
          <p:spPr>
            <a:xfrm>
              <a:off x="1193460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3"/>
            <p:cNvSpPr/>
            <p:nvPr/>
          </p:nvSpPr>
          <p:spPr>
            <a:xfrm>
              <a:off x="1193460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3"/>
            <p:cNvSpPr/>
            <p:nvPr/>
          </p:nvSpPr>
          <p:spPr>
            <a:xfrm>
              <a:off x="1193460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7" name="Google Shape;417;p3"/>
          <p:cNvSpPr/>
          <p:nvPr/>
        </p:nvSpPr>
        <p:spPr>
          <a:xfrm>
            <a:off x="686543" y="865625"/>
            <a:ext cx="3956400" cy="3717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p3"/>
          <p:cNvSpPr/>
          <p:nvPr/>
        </p:nvSpPr>
        <p:spPr>
          <a:xfrm>
            <a:off x="539600" y="713225"/>
            <a:ext cx="3956400" cy="3717300"/>
          </a:xfrm>
          <a:prstGeom prst="rect">
            <a:avLst/>
          </a:prstGeom>
          <a:solidFill>
            <a:schemeClr val="accent4"/>
          </a:solidFill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p3"/>
          <p:cNvSpPr/>
          <p:nvPr/>
        </p:nvSpPr>
        <p:spPr>
          <a:xfrm flipH="1">
            <a:off x="534555" y="3142248"/>
            <a:ext cx="2855700" cy="815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p3"/>
          <p:cNvSpPr/>
          <p:nvPr/>
        </p:nvSpPr>
        <p:spPr>
          <a:xfrm flipH="1">
            <a:off x="375463" y="2995915"/>
            <a:ext cx="2855700" cy="815100"/>
          </a:xfrm>
          <a:prstGeom prst="rect">
            <a:avLst/>
          </a:prstGeom>
          <a:solidFill>
            <a:schemeClr val="accent2"/>
          </a:solidFill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p3"/>
          <p:cNvSpPr txBox="1"/>
          <p:nvPr>
            <p:ph type="ctrTitle"/>
          </p:nvPr>
        </p:nvSpPr>
        <p:spPr>
          <a:xfrm>
            <a:off x="722100" y="1671900"/>
            <a:ext cx="2512500" cy="6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22" name="Google Shape;422;p3"/>
          <p:cNvSpPr txBox="1"/>
          <p:nvPr>
            <p:ph idx="1" type="subTitle"/>
          </p:nvPr>
        </p:nvSpPr>
        <p:spPr>
          <a:xfrm>
            <a:off x="722100" y="3102425"/>
            <a:ext cx="2538600" cy="60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423" name="Google Shape;423;p3"/>
          <p:cNvSpPr txBox="1"/>
          <p:nvPr>
            <p:ph hasCustomPrompt="1" idx="2" type="title"/>
          </p:nvPr>
        </p:nvSpPr>
        <p:spPr>
          <a:xfrm>
            <a:off x="722100" y="941825"/>
            <a:ext cx="2512500" cy="730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boto Slab"/>
              <a:buNone/>
              <a:defRPr b="1" sz="36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Roboto Slab"/>
              <a:buNone/>
              <a:defRPr b="1" sz="4800">
                <a:latin typeface="Roboto Slab"/>
                <a:ea typeface="Roboto Slab"/>
                <a:cs typeface="Roboto Slab"/>
                <a:sym typeface="Roboto Slab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Roboto Slab"/>
              <a:buNone/>
              <a:defRPr b="1" sz="4800">
                <a:latin typeface="Roboto Slab"/>
                <a:ea typeface="Roboto Slab"/>
                <a:cs typeface="Roboto Slab"/>
                <a:sym typeface="Roboto Slab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Roboto Slab"/>
              <a:buNone/>
              <a:defRPr b="1" sz="4800">
                <a:latin typeface="Roboto Slab"/>
                <a:ea typeface="Roboto Slab"/>
                <a:cs typeface="Roboto Slab"/>
                <a:sym typeface="Roboto Slab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Roboto Slab"/>
              <a:buNone/>
              <a:defRPr b="1" sz="4800">
                <a:latin typeface="Roboto Slab"/>
                <a:ea typeface="Roboto Slab"/>
                <a:cs typeface="Roboto Slab"/>
                <a:sym typeface="Roboto Slab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Roboto Slab"/>
              <a:buNone/>
              <a:defRPr b="1" sz="4800">
                <a:latin typeface="Roboto Slab"/>
                <a:ea typeface="Roboto Slab"/>
                <a:cs typeface="Roboto Slab"/>
                <a:sym typeface="Roboto Slab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Roboto Slab"/>
              <a:buNone/>
              <a:defRPr b="1" sz="4800">
                <a:latin typeface="Roboto Slab"/>
                <a:ea typeface="Roboto Slab"/>
                <a:cs typeface="Roboto Slab"/>
                <a:sym typeface="Roboto Slab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Roboto Slab"/>
              <a:buNone/>
              <a:defRPr b="1" sz="4800">
                <a:latin typeface="Roboto Slab"/>
                <a:ea typeface="Roboto Slab"/>
                <a:cs typeface="Roboto Slab"/>
                <a:sym typeface="Roboto Slab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Roboto Slab"/>
              <a:buNone/>
              <a:defRPr b="1" sz="4800"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design">
  <p:cSld name="TITLE_1_1_1_1_1">
    <p:bg>
      <p:bgPr>
        <a:solidFill>
          <a:schemeClr val="lt1"/>
        </a:solidFill>
      </p:bgPr>
    </p:bg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85" name="Google Shape;2985;p21"/>
          <p:cNvGrpSpPr/>
          <p:nvPr/>
        </p:nvGrpSpPr>
        <p:grpSpPr>
          <a:xfrm>
            <a:off x="7472146" y="2777442"/>
            <a:ext cx="1671850" cy="2366050"/>
            <a:chOff x="93327" y="75513"/>
            <a:chExt cx="2511793" cy="3554763"/>
          </a:xfrm>
        </p:grpSpPr>
        <p:sp>
          <p:nvSpPr>
            <p:cNvPr id="2986" name="Google Shape;2986;p21"/>
            <p:cNvSpPr/>
            <p:nvPr/>
          </p:nvSpPr>
          <p:spPr>
            <a:xfrm>
              <a:off x="1853540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7" name="Google Shape;2987;p21"/>
            <p:cNvSpPr/>
            <p:nvPr/>
          </p:nvSpPr>
          <p:spPr>
            <a:xfrm>
              <a:off x="1853540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8" name="Google Shape;2988;p21"/>
            <p:cNvSpPr/>
            <p:nvPr/>
          </p:nvSpPr>
          <p:spPr>
            <a:xfrm>
              <a:off x="1853540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9" name="Google Shape;2989;p21"/>
            <p:cNvSpPr/>
            <p:nvPr/>
          </p:nvSpPr>
          <p:spPr>
            <a:xfrm>
              <a:off x="1853540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0" name="Google Shape;2990;p21"/>
            <p:cNvSpPr/>
            <p:nvPr/>
          </p:nvSpPr>
          <p:spPr>
            <a:xfrm>
              <a:off x="1853540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1" name="Google Shape;2991;p21"/>
            <p:cNvSpPr/>
            <p:nvPr/>
          </p:nvSpPr>
          <p:spPr>
            <a:xfrm>
              <a:off x="1853540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2" name="Google Shape;2992;p21"/>
            <p:cNvSpPr/>
            <p:nvPr/>
          </p:nvSpPr>
          <p:spPr>
            <a:xfrm>
              <a:off x="1853540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3" name="Google Shape;2993;p21"/>
            <p:cNvSpPr/>
            <p:nvPr/>
          </p:nvSpPr>
          <p:spPr>
            <a:xfrm>
              <a:off x="1853540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4" name="Google Shape;2994;p21"/>
            <p:cNvSpPr/>
            <p:nvPr/>
          </p:nvSpPr>
          <p:spPr>
            <a:xfrm>
              <a:off x="1853540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5" name="Google Shape;2995;p21"/>
            <p:cNvSpPr/>
            <p:nvPr/>
          </p:nvSpPr>
          <p:spPr>
            <a:xfrm>
              <a:off x="1853540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6" name="Google Shape;2996;p21"/>
            <p:cNvSpPr/>
            <p:nvPr/>
          </p:nvSpPr>
          <p:spPr>
            <a:xfrm>
              <a:off x="1853540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7" name="Google Shape;2997;p21"/>
            <p:cNvSpPr/>
            <p:nvPr/>
          </p:nvSpPr>
          <p:spPr>
            <a:xfrm>
              <a:off x="1633513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8" name="Google Shape;2998;p21"/>
            <p:cNvSpPr/>
            <p:nvPr/>
          </p:nvSpPr>
          <p:spPr>
            <a:xfrm>
              <a:off x="1633513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9" name="Google Shape;2999;p21"/>
            <p:cNvSpPr/>
            <p:nvPr/>
          </p:nvSpPr>
          <p:spPr>
            <a:xfrm>
              <a:off x="1633513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0" name="Google Shape;3000;p21"/>
            <p:cNvSpPr/>
            <p:nvPr/>
          </p:nvSpPr>
          <p:spPr>
            <a:xfrm>
              <a:off x="1633513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1" name="Google Shape;3001;p21"/>
            <p:cNvSpPr/>
            <p:nvPr/>
          </p:nvSpPr>
          <p:spPr>
            <a:xfrm>
              <a:off x="1633513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2" name="Google Shape;3002;p21"/>
            <p:cNvSpPr/>
            <p:nvPr/>
          </p:nvSpPr>
          <p:spPr>
            <a:xfrm>
              <a:off x="1633513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3" name="Google Shape;3003;p21"/>
            <p:cNvSpPr/>
            <p:nvPr/>
          </p:nvSpPr>
          <p:spPr>
            <a:xfrm>
              <a:off x="1633513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4" name="Google Shape;3004;p21"/>
            <p:cNvSpPr/>
            <p:nvPr/>
          </p:nvSpPr>
          <p:spPr>
            <a:xfrm>
              <a:off x="1633513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5" name="Google Shape;3005;p21"/>
            <p:cNvSpPr/>
            <p:nvPr/>
          </p:nvSpPr>
          <p:spPr>
            <a:xfrm>
              <a:off x="1633513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6" name="Google Shape;3006;p21"/>
            <p:cNvSpPr/>
            <p:nvPr/>
          </p:nvSpPr>
          <p:spPr>
            <a:xfrm>
              <a:off x="1633513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7" name="Google Shape;3007;p21"/>
            <p:cNvSpPr/>
            <p:nvPr/>
          </p:nvSpPr>
          <p:spPr>
            <a:xfrm>
              <a:off x="1633513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8" name="Google Shape;3008;p21"/>
            <p:cNvSpPr/>
            <p:nvPr/>
          </p:nvSpPr>
          <p:spPr>
            <a:xfrm>
              <a:off x="2293593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9" name="Google Shape;3009;p21"/>
            <p:cNvSpPr/>
            <p:nvPr/>
          </p:nvSpPr>
          <p:spPr>
            <a:xfrm>
              <a:off x="2293593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0" name="Google Shape;3010;p21"/>
            <p:cNvSpPr/>
            <p:nvPr/>
          </p:nvSpPr>
          <p:spPr>
            <a:xfrm>
              <a:off x="2293593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1" name="Google Shape;3011;p21"/>
            <p:cNvSpPr/>
            <p:nvPr/>
          </p:nvSpPr>
          <p:spPr>
            <a:xfrm>
              <a:off x="2293593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2" name="Google Shape;3012;p21"/>
            <p:cNvSpPr/>
            <p:nvPr/>
          </p:nvSpPr>
          <p:spPr>
            <a:xfrm>
              <a:off x="2293593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3" name="Google Shape;3013;p21"/>
            <p:cNvSpPr/>
            <p:nvPr/>
          </p:nvSpPr>
          <p:spPr>
            <a:xfrm>
              <a:off x="2293593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4" name="Google Shape;3014;p21"/>
            <p:cNvSpPr/>
            <p:nvPr/>
          </p:nvSpPr>
          <p:spPr>
            <a:xfrm>
              <a:off x="2293593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5" name="Google Shape;3015;p21"/>
            <p:cNvSpPr/>
            <p:nvPr/>
          </p:nvSpPr>
          <p:spPr>
            <a:xfrm>
              <a:off x="2293593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6" name="Google Shape;3016;p21"/>
            <p:cNvSpPr/>
            <p:nvPr/>
          </p:nvSpPr>
          <p:spPr>
            <a:xfrm>
              <a:off x="2293593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7" name="Google Shape;3017;p21"/>
            <p:cNvSpPr/>
            <p:nvPr/>
          </p:nvSpPr>
          <p:spPr>
            <a:xfrm>
              <a:off x="2293593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8" name="Google Shape;3018;p21"/>
            <p:cNvSpPr/>
            <p:nvPr/>
          </p:nvSpPr>
          <p:spPr>
            <a:xfrm>
              <a:off x="2293593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9" name="Google Shape;3019;p21"/>
            <p:cNvSpPr/>
            <p:nvPr/>
          </p:nvSpPr>
          <p:spPr>
            <a:xfrm>
              <a:off x="2073567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0" name="Google Shape;3020;p21"/>
            <p:cNvSpPr/>
            <p:nvPr/>
          </p:nvSpPr>
          <p:spPr>
            <a:xfrm>
              <a:off x="2073567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1" name="Google Shape;3021;p21"/>
            <p:cNvSpPr/>
            <p:nvPr/>
          </p:nvSpPr>
          <p:spPr>
            <a:xfrm>
              <a:off x="2073567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2" name="Google Shape;3022;p21"/>
            <p:cNvSpPr/>
            <p:nvPr/>
          </p:nvSpPr>
          <p:spPr>
            <a:xfrm>
              <a:off x="2073567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3" name="Google Shape;3023;p21"/>
            <p:cNvSpPr/>
            <p:nvPr/>
          </p:nvSpPr>
          <p:spPr>
            <a:xfrm>
              <a:off x="2073567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4" name="Google Shape;3024;p21"/>
            <p:cNvSpPr/>
            <p:nvPr/>
          </p:nvSpPr>
          <p:spPr>
            <a:xfrm>
              <a:off x="2073567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5" name="Google Shape;3025;p21"/>
            <p:cNvSpPr/>
            <p:nvPr/>
          </p:nvSpPr>
          <p:spPr>
            <a:xfrm>
              <a:off x="2073567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6" name="Google Shape;3026;p21"/>
            <p:cNvSpPr/>
            <p:nvPr/>
          </p:nvSpPr>
          <p:spPr>
            <a:xfrm>
              <a:off x="2073567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7" name="Google Shape;3027;p21"/>
            <p:cNvSpPr/>
            <p:nvPr/>
          </p:nvSpPr>
          <p:spPr>
            <a:xfrm>
              <a:off x="2073567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8" name="Google Shape;3028;p21"/>
            <p:cNvSpPr/>
            <p:nvPr/>
          </p:nvSpPr>
          <p:spPr>
            <a:xfrm>
              <a:off x="2073567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9" name="Google Shape;3029;p21"/>
            <p:cNvSpPr/>
            <p:nvPr/>
          </p:nvSpPr>
          <p:spPr>
            <a:xfrm>
              <a:off x="2073567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0" name="Google Shape;3030;p21"/>
            <p:cNvSpPr/>
            <p:nvPr/>
          </p:nvSpPr>
          <p:spPr>
            <a:xfrm>
              <a:off x="2513620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1" name="Google Shape;3031;p21"/>
            <p:cNvSpPr/>
            <p:nvPr/>
          </p:nvSpPr>
          <p:spPr>
            <a:xfrm>
              <a:off x="2513620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2" name="Google Shape;3032;p21"/>
            <p:cNvSpPr/>
            <p:nvPr/>
          </p:nvSpPr>
          <p:spPr>
            <a:xfrm>
              <a:off x="2513620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3" name="Google Shape;3033;p21"/>
            <p:cNvSpPr/>
            <p:nvPr/>
          </p:nvSpPr>
          <p:spPr>
            <a:xfrm>
              <a:off x="2513620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4" name="Google Shape;3034;p21"/>
            <p:cNvSpPr/>
            <p:nvPr/>
          </p:nvSpPr>
          <p:spPr>
            <a:xfrm>
              <a:off x="2513620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5" name="Google Shape;3035;p21"/>
            <p:cNvSpPr/>
            <p:nvPr/>
          </p:nvSpPr>
          <p:spPr>
            <a:xfrm>
              <a:off x="2513620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6" name="Google Shape;3036;p21"/>
            <p:cNvSpPr/>
            <p:nvPr/>
          </p:nvSpPr>
          <p:spPr>
            <a:xfrm>
              <a:off x="2513620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7" name="Google Shape;3037;p21"/>
            <p:cNvSpPr/>
            <p:nvPr/>
          </p:nvSpPr>
          <p:spPr>
            <a:xfrm>
              <a:off x="2513620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8" name="Google Shape;3038;p21"/>
            <p:cNvSpPr/>
            <p:nvPr/>
          </p:nvSpPr>
          <p:spPr>
            <a:xfrm>
              <a:off x="2513620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9" name="Google Shape;3039;p21"/>
            <p:cNvSpPr/>
            <p:nvPr/>
          </p:nvSpPr>
          <p:spPr>
            <a:xfrm>
              <a:off x="2513620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0" name="Google Shape;3040;p21"/>
            <p:cNvSpPr/>
            <p:nvPr/>
          </p:nvSpPr>
          <p:spPr>
            <a:xfrm>
              <a:off x="2513620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1" name="Google Shape;3041;p21"/>
            <p:cNvSpPr/>
            <p:nvPr/>
          </p:nvSpPr>
          <p:spPr>
            <a:xfrm>
              <a:off x="93327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2" name="Google Shape;3042;p21"/>
            <p:cNvSpPr/>
            <p:nvPr/>
          </p:nvSpPr>
          <p:spPr>
            <a:xfrm>
              <a:off x="93327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3" name="Google Shape;3043;p21"/>
            <p:cNvSpPr/>
            <p:nvPr/>
          </p:nvSpPr>
          <p:spPr>
            <a:xfrm>
              <a:off x="93327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4" name="Google Shape;3044;p21"/>
            <p:cNvSpPr/>
            <p:nvPr/>
          </p:nvSpPr>
          <p:spPr>
            <a:xfrm>
              <a:off x="93327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5" name="Google Shape;3045;p21"/>
            <p:cNvSpPr/>
            <p:nvPr/>
          </p:nvSpPr>
          <p:spPr>
            <a:xfrm>
              <a:off x="93327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6" name="Google Shape;3046;p21"/>
            <p:cNvSpPr/>
            <p:nvPr/>
          </p:nvSpPr>
          <p:spPr>
            <a:xfrm>
              <a:off x="93327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7" name="Google Shape;3047;p21"/>
            <p:cNvSpPr/>
            <p:nvPr/>
          </p:nvSpPr>
          <p:spPr>
            <a:xfrm>
              <a:off x="93327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8" name="Google Shape;3048;p21"/>
            <p:cNvSpPr/>
            <p:nvPr/>
          </p:nvSpPr>
          <p:spPr>
            <a:xfrm>
              <a:off x="93327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9" name="Google Shape;3049;p21"/>
            <p:cNvSpPr/>
            <p:nvPr/>
          </p:nvSpPr>
          <p:spPr>
            <a:xfrm>
              <a:off x="93327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0" name="Google Shape;3050;p21"/>
            <p:cNvSpPr/>
            <p:nvPr/>
          </p:nvSpPr>
          <p:spPr>
            <a:xfrm>
              <a:off x="93327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1" name="Google Shape;3051;p21"/>
            <p:cNvSpPr/>
            <p:nvPr/>
          </p:nvSpPr>
          <p:spPr>
            <a:xfrm>
              <a:off x="93327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2" name="Google Shape;3052;p21"/>
            <p:cNvSpPr/>
            <p:nvPr/>
          </p:nvSpPr>
          <p:spPr>
            <a:xfrm>
              <a:off x="533380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3" name="Google Shape;3053;p21"/>
            <p:cNvSpPr/>
            <p:nvPr/>
          </p:nvSpPr>
          <p:spPr>
            <a:xfrm>
              <a:off x="533380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4" name="Google Shape;3054;p21"/>
            <p:cNvSpPr/>
            <p:nvPr/>
          </p:nvSpPr>
          <p:spPr>
            <a:xfrm>
              <a:off x="533380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5" name="Google Shape;3055;p21"/>
            <p:cNvSpPr/>
            <p:nvPr/>
          </p:nvSpPr>
          <p:spPr>
            <a:xfrm>
              <a:off x="533380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6" name="Google Shape;3056;p21"/>
            <p:cNvSpPr/>
            <p:nvPr/>
          </p:nvSpPr>
          <p:spPr>
            <a:xfrm>
              <a:off x="533380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7" name="Google Shape;3057;p21"/>
            <p:cNvSpPr/>
            <p:nvPr/>
          </p:nvSpPr>
          <p:spPr>
            <a:xfrm>
              <a:off x="533380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8" name="Google Shape;3058;p21"/>
            <p:cNvSpPr/>
            <p:nvPr/>
          </p:nvSpPr>
          <p:spPr>
            <a:xfrm>
              <a:off x="533380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9" name="Google Shape;3059;p21"/>
            <p:cNvSpPr/>
            <p:nvPr/>
          </p:nvSpPr>
          <p:spPr>
            <a:xfrm>
              <a:off x="533380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0" name="Google Shape;3060;p21"/>
            <p:cNvSpPr/>
            <p:nvPr/>
          </p:nvSpPr>
          <p:spPr>
            <a:xfrm>
              <a:off x="533380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1" name="Google Shape;3061;p21"/>
            <p:cNvSpPr/>
            <p:nvPr/>
          </p:nvSpPr>
          <p:spPr>
            <a:xfrm>
              <a:off x="533380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2" name="Google Shape;3062;p21"/>
            <p:cNvSpPr/>
            <p:nvPr/>
          </p:nvSpPr>
          <p:spPr>
            <a:xfrm>
              <a:off x="533380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3" name="Google Shape;3063;p21"/>
            <p:cNvSpPr/>
            <p:nvPr/>
          </p:nvSpPr>
          <p:spPr>
            <a:xfrm>
              <a:off x="313353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4" name="Google Shape;3064;p21"/>
            <p:cNvSpPr/>
            <p:nvPr/>
          </p:nvSpPr>
          <p:spPr>
            <a:xfrm>
              <a:off x="313353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5" name="Google Shape;3065;p21"/>
            <p:cNvSpPr/>
            <p:nvPr/>
          </p:nvSpPr>
          <p:spPr>
            <a:xfrm>
              <a:off x="313353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6" name="Google Shape;3066;p21"/>
            <p:cNvSpPr/>
            <p:nvPr/>
          </p:nvSpPr>
          <p:spPr>
            <a:xfrm>
              <a:off x="313353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7" name="Google Shape;3067;p21"/>
            <p:cNvSpPr/>
            <p:nvPr/>
          </p:nvSpPr>
          <p:spPr>
            <a:xfrm>
              <a:off x="313353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8" name="Google Shape;3068;p21"/>
            <p:cNvSpPr/>
            <p:nvPr/>
          </p:nvSpPr>
          <p:spPr>
            <a:xfrm>
              <a:off x="313353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9" name="Google Shape;3069;p21"/>
            <p:cNvSpPr/>
            <p:nvPr/>
          </p:nvSpPr>
          <p:spPr>
            <a:xfrm>
              <a:off x="313353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0" name="Google Shape;3070;p21"/>
            <p:cNvSpPr/>
            <p:nvPr/>
          </p:nvSpPr>
          <p:spPr>
            <a:xfrm>
              <a:off x="313353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1" name="Google Shape;3071;p21"/>
            <p:cNvSpPr/>
            <p:nvPr/>
          </p:nvSpPr>
          <p:spPr>
            <a:xfrm>
              <a:off x="313353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2" name="Google Shape;3072;p21"/>
            <p:cNvSpPr/>
            <p:nvPr/>
          </p:nvSpPr>
          <p:spPr>
            <a:xfrm>
              <a:off x="313353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3" name="Google Shape;3073;p21"/>
            <p:cNvSpPr/>
            <p:nvPr/>
          </p:nvSpPr>
          <p:spPr>
            <a:xfrm>
              <a:off x="313353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4" name="Google Shape;3074;p21"/>
            <p:cNvSpPr/>
            <p:nvPr/>
          </p:nvSpPr>
          <p:spPr>
            <a:xfrm>
              <a:off x="973433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5" name="Google Shape;3075;p21"/>
            <p:cNvSpPr/>
            <p:nvPr/>
          </p:nvSpPr>
          <p:spPr>
            <a:xfrm>
              <a:off x="973433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6" name="Google Shape;3076;p21"/>
            <p:cNvSpPr/>
            <p:nvPr/>
          </p:nvSpPr>
          <p:spPr>
            <a:xfrm>
              <a:off x="973433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7" name="Google Shape;3077;p21"/>
            <p:cNvSpPr/>
            <p:nvPr/>
          </p:nvSpPr>
          <p:spPr>
            <a:xfrm>
              <a:off x="973433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8" name="Google Shape;3078;p21"/>
            <p:cNvSpPr/>
            <p:nvPr/>
          </p:nvSpPr>
          <p:spPr>
            <a:xfrm>
              <a:off x="973433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9" name="Google Shape;3079;p21"/>
            <p:cNvSpPr/>
            <p:nvPr/>
          </p:nvSpPr>
          <p:spPr>
            <a:xfrm>
              <a:off x="973433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0" name="Google Shape;3080;p21"/>
            <p:cNvSpPr/>
            <p:nvPr/>
          </p:nvSpPr>
          <p:spPr>
            <a:xfrm>
              <a:off x="973433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1" name="Google Shape;3081;p21"/>
            <p:cNvSpPr/>
            <p:nvPr/>
          </p:nvSpPr>
          <p:spPr>
            <a:xfrm>
              <a:off x="973433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2" name="Google Shape;3082;p21"/>
            <p:cNvSpPr/>
            <p:nvPr/>
          </p:nvSpPr>
          <p:spPr>
            <a:xfrm>
              <a:off x="973433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3" name="Google Shape;3083;p21"/>
            <p:cNvSpPr/>
            <p:nvPr/>
          </p:nvSpPr>
          <p:spPr>
            <a:xfrm>
              <a:off x="973433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4" name="Google Shape;3084;p21"/>
            <p:cNvSpPr/>
            <p:nvPr/>
          </p:nvSpPr>
          <p:spPr>
            <a:xfrm>
              <a:off x="973433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5" name="Google Shape;3085;p21"/>
            <p:cNvSpPr/>
            <p:nvPr/>
          </p:nvSpPr>
          <p:spPr>
            <a:xfrm>
              <a:off x="753407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6" name="Google Shape;3086;p21"/>
            <p:cNvSpPr/>
            <p:nvPr/>
          </p:nvSpPr>
          <p:spPr>
            <a:xfrm>
              <a:off x="753407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7" name="Google Shape;3087;p21"/>
            <p:cNvSpPr/>
            <p:nvPr/>
          </p:nvSpPr>
          <p:spPr>
            <a:xfrm>
              <a:off x="753407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8" name="Google Shape;3088;p21"/>
            <p:cNvSpPr/>
            <p:nvPr/>
          </p:nvSpPr>
          <p:spPr>
            <a:xfrm>
              <a:off x="753407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9" name="Google Shape;3089;p21"/>
            <p:cNvSpPr/>
            <p:nvPr/>
          </p:nvSpPr>
          <p:spPr>
            <a:xfrm>
              <a:off x="753407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0" name="Google Shape;3090;p21"/>
            <p:cNvSpPr/>
            <p:nvPr/>
          </p:nvSpPr>
          <p:spPr>
            <a:xfrm>
              <a:off x="753407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1" name="Google Shape;3091;p21"/>
            <p:cNvSpPr/>
            <p:nvPr/>
          </p:nvSpPr>
          <p:spPr>
            <a:xfrm>
              <a:off x="753407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2" name="Google Shape;3092;p21"/>
            <p:cNvSpPr/>
            <p:nvPr/>
          </p:nvSpPr>
          <p:spPr>
            <a:xfrm>
              <a:off x="753407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3" name="Google Shape;3093;p21"/>
            <p:cNvSpPr/>
            <p:nvPr/>
          </p:nvSpPr>
          <p:spPr>
            <a:xfrm>
              <a:off x="753407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4" name="Google Shape;3094;p21"/>
            <p:cNvSpPr/>
            <p:nvPr/>
          </p:nvSpPr>
          <p:spPr>
            <a:xfrm>
              <a:off x="753407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5" name="Google Shape;3095;p21"/>
            <p:cNvSpPr/>
            <p:nvPr/>
          </p:nvSpPr>
          <p:spPr>
            <a:xfrm>
              <a:off x="753407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6" name="Google Shape;3096;p21"/>
            <p:cNvSpPr/>
            <p:nvPr/>
          </p:nvSpPr>
          <p:spPr>
            <a:xfrm>
              <a:off x="1413487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7" name="Google Shape;3097;p21"/>
            <p:cNvSpPr/>
            <p:nvPr/>
          </p:nvSpPr>
          <p:spPr>
            <a:xfrm>
              <a:off x="1413487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8" name="Google Shape;3098;p21"/>
            <p:cNvSpPr/>
            <p:nvPr/>
          </p:nvSpPr>
          <p:spPr>
            <a:xfrm>
              <a:off x="1413487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9" name="Google Shape;3099;p21"/>
            <p:cNvSpPr/>
            <p:nvPr/>
          </p:nvSpPr>
          <p:spPr>
            <a:xfrm>
              <a:off x="1413487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0" name="Google Shape;3100;p21"/>
            <p:cNvSpPr/>
            <p:nvPr/>
          </p:nvSpPr>
          <p:spPr>
            <a:xfrm>
              <a:off x="1413487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1" name="Google Shape;3101;p21"/>
            <p:cNvSpPr/>
            <p:nvPr/>
          </p:nvSpPr>
          <p:spPr>
            <a:xfrm>
              <a:off x="1413487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2" name="Google Shape;3102;p21"/>
            <p:cNvSpPr/>
            <p:nvPr/>
          </p:nvSpPr>
          <p:spPr>
            <a:xfrm>
              <a:off x="1413487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3" name="Google Shape;3103;p21"/>
            <p:cNvSpPr/>
            <p:nvPr/>
          </p:nvSpPr>
          <p:spPr>
            <a:xfrm>
              <a:off x="1413487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4" name="Google Shape;3104;p21"/>
            <p:cNvSpPr/>
            <p:nvPr/>
          </p:nvSpPr>
          <p:spPr>
            <a:xfrm>
              <a:off x="1413487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5" name="Google Shape;3105;p21"/>
            <p:cNvSpPr/>
            <p:nvPr/>
          </p:nvSpPr>
          <p:spPr>
            <a:xfrm>
              <a:off x="1413487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6" name="Google Shape;3106;p21"/>
            <p:cNvSpPr/>
            <p:nvPr/>
          </p:nvSpPr>
          <p:spPr>
            <a:xfrm>
              <a:off x="1413487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7" name="Google Shape;3107;p21"/>
            <p:cNvSpPr/>
            <p:nvPr/>
          </p:nvSpPr>
          <p:spPr>
            <a:xfrm>
              <a:off x="1193460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8" name="Google Shape;3108;p21"/>
            <p:cNvSpPr/>
            <p:nvPr/>
          </p:nvSpPr>
          <p:spPr>
            <a:xfrm>
              <a:off x="1193460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9" name="Google Shape;3109;p21"/>
            <p:cNvSpPr/>
            <p:nvPr/>
          </p:nvSpPr>
          <p:spPr>
            <a:xfrm>
              <a:off x="1193460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0" name="Google Shape;3110;p21"/>
            <p:cNvSpPr/>
            <p:nvPr/>
          </p:nvSpPr>
          <p:spPr>
            <a:xfrm>
              <a:off x="1193460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1" name="Google Shape;3111;p21"/>
            <p:cNvSpPr/>
            <p:nvPr/>
          </p:nvSpPr>
          <p:spPr>
            <a:xfrm>
              <a:off x="1193460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2" name="Google Shape;3112;p21"/>
            <p:cNvSpPr/>
            <p:nvPr/>
          </p:nvSpPr>
          <p:spPr>
            <a:xfrm>
              <a:off x="1193460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3" name="Google Shape;3113;p21"/>
            <p:cNvSpPr/>
            <p:nvPr/>
          </p:nvSpPr>
          <p:spPr>
            <a:xfrm>
              <a:off x="1193460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4" name="Google Shape;3114;p21"/>
            <p:cNvSpPr/>
            <p:nvPr/>
          </p:nvSpPr>
          <p:spPr>
            <a:xfrm>
              <a:off x="1193460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5" name="Google Shape;3115;p21"/>
            <p:cNvSpPr/>
            <p:nvPr/>
          </p:nvSpPr>
          <p:spPr>
            <a:xfrm>
              <a:off x="1193460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6" name="Google Shape;3116;p21"/>
            <p:cNvSpPr/>
            <p:nvPr/>
          </p:nvSpPr>
          <p:spPr>
            <a:xfrm>
              <a:off x="1193460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7" name="Google Shape;3117;p21"/>
            <p:cNvSpPr/>
            <p:nvPr/>
          </p:nvSpPr>
          <p:spPr>
            <a:xfrm>
              <a:off x="1193460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18" name="Google Shape;3118;p21"/>
          <p:cNvGrpSpPr/>
          <p:nvPr/>
        </p:nvGrpSpPr>
        <p:grpSpPr>
          <a:xfrm>
            <a:off x="960014" y="708150"/>
            <a:ext cx="7755978" cy="3869400"/>
            <a:chOff x="1193300" y="708150"/>
            <a:chExt cx="7411350" cy="3869400"/>
          </a:xfrm>
        </p:grpSpPr>
        <p:sp>
          <p:nvSpPr>
            <p:cNvPr id="3119" name="Google Shape;3119;p21"/>
            <p:cNvSpPr/>
            <p:nvPr/>
          </p:nvSpPr>
          <p:spPr>
            <a:xfrm>
              <a:off x="1345550" y="860550"/>
              <a:ext cx="7259100" cy="3717000"/>
            </a:xfrm>
            <a:prstGeom prst="rect">
              <a:avLst/>
            </a:prstGeom>
            <a:solidFill>
              <a:srgbClr val="F95A61"/>
            </a:solidFill>
            <a:ln cap="flat" cmpd="sng" w="38100">
              <a:solidFill>
                <a:srgbClr val="C2C2C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0" name="Google Shape;3120;p21"/>
            <p:cNvSpPr/>
            <p:nvPr/>
          </p:nvSpPr>
          <p:spPr>
            <a:xfrm>
              <a:off x="1193300" y="708150"/>
              <a:ext cx="7259100" cy="3717000"/>
            </a:xfrm>
            <a:prstGeom prst="rect">
              <a:avLst/>
            </a:prstGeom>
            <a:solidFill>
              <a:schemeClr val="lt1"/>
            </a:solidFill>
            <a:ln cap="flat" cmpd="sng" w="28575">
              <a:solidFill>
                <a:srgbClr val="C2C2C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21" name="Google Shape;3121;p21"/>
          <p:cNvSpPr/>
          <p:nvPr/>
        </p:nvSpPr>
        <p:spPr>
          <a:xfrm>
            <a:off x="-5075" y="0"/>
            <a:ext cx="544500" cy="5143500"/>
          </a:xfrm>
          <a:prstGeom prst="rect">
            <a:avLst/>
          </a:prstGeom>
          <a:solidFill>
            <a:srgbClr val="F95A6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2" name="Google Shape;3122;p21"/>
          <p:cNvSpPr txBox="1"/>
          <p:nvPr>
            <p:ph type="ctrTitle"/>
          </p:nvPr>
        </p:nvSpPr>
        <p:spPr>
          <a:xfrm rot="-5400000">
            <a:off x="-2047800" y="2407375"/>
            <a:ext cx="4640100" cy="32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s 2">
  <p:cSld name="TITLE_1_1_1_1_1_2">
    <p:bg>
      <p:bgPr>
        <a:solidFill>
          <a:schemeClr val="lt1"/>
        </a:solidFill>
      </p:bgPr>
    </p:bg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24" name="Google Shape;3124;p22"/>
          <p:cNvGrpSpPr/>
          <p:nvPr/>
        </p:nvGrpSpPr>
        <p:grpSpPr>
          <a:xfrm>
            <a:off x="7472146" y="2777442"/>
            <a:ext cx="1671850" cy="2366050"/>
            <a:chOff x="93327" y="75513"/>
            <a:chExt cx="2511793" cy="3554763"/>
          </a:xfrm>
        </p:grpSpPr>
        <p:sp>
          <p:nvSpPr>
            <p:cNvPr id="3125" name="Google Shape;3125;p22"/>
            <p:cNvSpPr/>
            <p:nvPr/>
          </p:nvSpPr>
          <p:spPr>
            <a:xfrm>
              <a:off x="1853540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6" name="Google Shape;3126;p22"/>
            <p:cNvSpPr/>
            <p:nvPr/>
          </p:nvSpPr>
          <p:spPr>
            <a:xfrm>
              <a:off x="1853540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7" name="Google Shape;3127;p22"/>
            <p:cNvSpPr/>
            <p:nvPr/>
          </p:nvSpPr>
          <p:spPr>
            <a:xfrm>
              <a:off x="1853540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8" name="Google Shape;3128;p22"/>
            <p:cNvSpPr/>
            <p:nvPr/>
          </p:nvSpPr>
          <p:spPr>
            <a:xfrm>
              <a:off x="1853540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9" name="Google Shape;3129;p22"/>
            <p:cNvSpPr/>
            <p:nvPr/>
          </p:nvSpPr>
          <p:spPr>
            <a:xfrm>
              <a:off x="1853540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0" name="Google Shape;3130;p22"/>
            <p:cNvSpPr/>
            <p:nvPr/>
          </p:nvSpPr>
          <p:spPr>
            <a:xfrm>
              <a:off x="1853540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1" name="Google Shape;3131;p22"/>
            <p:cNvSpPr/>
            <p:nvPr/>
          </p:nvSpPr>
          <p:spPr>
            <a:xfrm>
              <a:off x="1853540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2" name="Google Shape;3132;p22"/>
            <p:cNvSpPr/>
            <p:nvPr/>
          </p:nvSpPr>
          <p:spPr>
            <a:xfrm>
              <a:off x="1853540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3" name="Google Shape;3133;p22"/>
            <p:cNvSpPr/>
            <p:nvPr/>
          </p:nvSpPr>
          <p:spPr>
            <a:xfrm>
              <a:off x="1853540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4" name="Google Shape;3134;p22"/>
            <p:cNvSpPr/>
            <p:nvPr/>
          </p:nvSpPr>
          <p:spPr>
            <a:xfrm>
              <a:off x="1853540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5" name="Google Shape;3135;p22"/>
            <p:cNvSpPr/>
            <p:nvPr/>
          </p:nvSpPr>
          <p:spPr>
            <a:xfrm>
              <a:off x="1853540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6" name="Google Shape;3136;p22"/>
            <p:cNvSpPr/>
            <p:nvPr/>
          </p:nvSpPr>
          <p:spPr>
            <a:xfrm>
              <a:off x="1633513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7" name="Google Shape;3137;p22"/>
            <p:cNvSpPr/>
            <p:nvPr/>
          </p:nvSpPr>
          <p:spPr>
            <a:xfrm>
              <a:off x="1633513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8" name="Google Shape;3138;p22"/>
            <p:cNvSpPr/>
            <p:nvPr/>
          </p:nvSpPr>
          <p:spPr>
            <a:xfrm>
              <a:off x="1633513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9" name="Google Shape;3139;p22"/>
            <p:cNvSpPr/>
            <p:nvPr/>
          </p:nvSpPr>
          <p:spPr>
            <a:xfrm>
              <a:off x="1633513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0" name="Google Shape;3140;p22"/>
            <p:cNvSpPr/>
            <p:nvPr/>
          </p:nvSpPr>
          <p:spPr>
            <a:xfrm>
              <a:off x="1633513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1" name="Google Shape;3141;p22"/>
            <p:cNvSpPr/>
            <p:nvPr/>
          </p:nvSpPr>
          <p:spPr>
            <a:xfrm>
              <a:off x="1633513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2" name="Google Shape;3142;p22"/>
            <p:cNvSpPr/>
            <p:nvPr/>
          </p:nvSpPr>
          <p:spPr>
            <a:xfrm>
              <a:off x="1633513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3" name="Google Shape;3143;p22"/>
            <p:cNvSpPr/>
            <p:nvPr/>
          </p:nvSpPr>
          <p:spPr>
            <a:xfrm>
              <a:off x="1633513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4" name="Google Shape;3144;p22"/>
            <p:cNvSpPr/>
            <p:nvPr/>
          </p:nvSpPr>
          <p:spPr>
            <a:xfrm>
              <a:off x="1633513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5" name="Google Shape;3145;p22"/>
            <p:cNvSpPr/>
            <p:nvPr/>
          </p:nvSpPr>
          <p:spPr>
            <a:xfrm>
              <a:off x="1633513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6" name="Google Shape;3146;p22"/>
            <p:cNvSpPr/>
            <p:nvPr/>
          </p:nvSpPr>
          <p:spPr>
            <a:xfrm>
              <a:off x="1633513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7" name="Google Shape;3147;p22"/>
            <p:cNvSpPr/>
            <p:nvPr/>
          </p:nvSpPr>
          <p:spPr>
            <a:xfrm>
              <a:off x="2293593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8" name="Google Shape;3148;p22"/>
            <p:cNvSpPr/>
            <p:nvPr/>
          </p:nvSpPr>
          <p:spPr>
            <a:xfrm>
              <a:off x="2293593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9" name="Google Shape;3149;p22"/>
            <p:cNvSpPr/>
            <p:nvPr/>
          </p:nvSpPr>
          <p:spPr>
            <a:xfrm>
              <a:off x="2293593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0" name="Google Shape;3150;p22"/>
            <p:cNvSpPr/>
            <p:nvPr/>
          </p:nvSpPr>
          <p:spPr>
            <a:xfrm>
              <a:off x="2293593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1" name="Google Shape;3151;p22"/>
            <p:cNvSpPr/>
            <p:nvPr/>
          </p:nvSpPr>
          <p:spPr>
            <a:xfrm>
              <a:off x="2293593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2" name="Google Shape;3152;p22"/>
            <p:cNvSpPr/>
            <p:nvPr/>
          </p:nvSpPr>
          <p:spPr>
            <a:xfrm>
              <a:off x="2293593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3" name="Google Shape;3153;p22"/>
            <p:cNvSpPr/>
            <p:nvPr/>
          </p:nvSpPr>
          <p:spPr>
            <a:xfrm>
              <a:off x="2293593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4" name="Google Shape;3154;p22"/>
            <p:cNvSpPr/>
            <p:nvPr/>
          </p:nvSpPr>
          <p:spPr>
            <a:xfrm>
              <a:off x="2293593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5" name="Google Shape;3155;p22"/>
            <p:cNvSpPr/>
            <p:nvPr/>
          </p:nvSpPr>
          <p:spPr>
            <a:xfrm>
              <a:off x="2293593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6" name="Google Shape;3156;p22"/>
            <p:cNvSpPr/>
            <p:nvPr/>
          </p:nvSpPr>
          <p:spPr>
            <a:xfrm>
              <a:off x="2293593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7" name="Google Shape;3157;p22"/>
            <p:cNvSpPr/>
            <p:nvPr/>
          </p:nvSpPr>
          <p:spPr>
            <a:xfrm>
              <a:off x="2293593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8" name="Google Shape;3158;p22"/>
            <p:cNvSpPr/>
            <p:nvPr/>
          </p:nvSpPr>
          <p:spPr>
            <a:xfrm>
              <a:off x="2073567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9" name="Google Shape;3159;p22"/>
            <p:cNvSpPr/>
            <p:nvPr/>
          </p:nvSpPr>
          <p:spPr>
            <a:xfrm>
              <a:off x="2073567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0" name="Google Shape;3160;p22"/>
            <p:cNvSpPr/>
            <p:nvPr/>
          </p:nvSpPr>
          <p:spPr>
            <a:xfrm>
              <a:off x="2073567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1" name="Google Shape;3161;p22"/>
            <p:cNvSpPr/>
            <p:nvPr/>
          </p:nvSpPr>
          <p:spPr>
            <a:xfrm>
              <a:off x="2073567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2" name="Google Shape;3162;p22"/>
            <p:cNvSpPr/>
            <p:nvPr/>
          </p:nvSpPr>
          <p:spPr>
            <a:xfrm>
              <a:off x="2073567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3" name="Google Shape;3163;p22"/>
            <p:cNvSpPr/>
            <p:nvPr/>
          </p:nvSpPr>
          <p:spPr>
            <a:xfrm>
              <a:off x="2073567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4" name="Google Shape;3164;p22"/>
            <p:cNvSpPr/>
            <p:nvPr/>
          </p:nvSpPr>
          <p:spPr>
            <a:xfrm>
              <a:off x="2073567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5" name="Google Shape;3165;p22"/>
            <p:cNvSpPr/>
            <p:nvPr/>
          </p:nvSpPr>
          <p:spPr>
            <a:xfrm>
              <a:off x="2073567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6" name="Google Shape;3166;p22"/>
            <p:cNvSpPr/>
            <p:nvPr/>
          </p:nvSpPr>
          <p:spPr>
            <a:xfrm>
              <a:off x="2073567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7" name="Google Shape;3167;p22"/>
            <p:cNvSpPr/>
            <p:nvPr/>
          </p:nvSpPr>
          <p:spPr>
            <a:xfrm>
              <a:off x="2073567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8" name="Google Shape;3168;p22"/>
            <p:cNvSpPr/>
            <p:nvPr/>
          </p:nvSpPr>
          <p:spPr>
            <a:xfrm>
              <a:off x="2073567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9" name="Google Shape;3169;p22"/>
            <p:cNvSpPr/>
            <p:nvPr/>
          </p:nvSpPr>
          <p:spPr>
            <a:xfrm>
              <a:off x="2513620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0" name="Google Shape;3170;p22"/>
            <p:cNvSpPr/>
            <p:nvPr/>
          </p:nvSpPr>
          <p:spPr>
            <a:xfrm>
              <a:off x="2513620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1" name="Google Shape;3171;p22"/>
            <p:cNvSpPr/>
            <p:nvPr/>
          </p:nvSpPr>
          <p:spPr>
            <a:xfrm>
              <a:off x="2513620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2" name="Google Shape;3172;p22"/>
            <p:cNvSpPr/>
            <p:nvPr/>
          </p:nvSpPr>
          <p:spPr>
            <a:xfrm>
              <a:off x="2513620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3" name="Google Shape;3173;p22"/>
            <p:cNvSpPr/>
            <p:nvPr/>
          </p:nvSpPr>
          <p:spPr>
            <a:xfrm>
              <a:off x="2513620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4" name="Google Shape;3174;p22"/>
            <p:cNvSpPr/>
            <p:nvPr/>
          </p:nvSpPr>
          <p:spPr>
            <a:xfrm>
              <a:off x="2513620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5" name="Google Shape;3175;p22"/>
            <p:cNvSpPr/>
            <p:nvPr/>
          </p:nvSpPr>
          <p:spPr>
            <a:xfrm>
              <a:off x="2513620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6" name="Google Shape;3176;p22"/>
            <p:cNvSpPr/>
            <p:nvPr/>
          </p:nvSpPr>
          <p:spPr>
            <a:xfrm>
              <a:off x="2513620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7" name="Google Shape;3177;p22"/>
            <p:cNvSpPr/>
            <p:nvPr/>
          </p:nvSpPr>
          <p:spPr>
            <a:xfrm>
              <a:off x="2513620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8" name="Google Shape;3178;p22"/>
            <p:cNvSpPr/>
            <p:nvPr/>
          </p:nvSpPr>
          <p:spPr>
            <a:xfrm>
              <a:off x="2513620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9" name="Google Shape;3179;p22"/>
            <p:cNvSpPr/>
            <p:nvPr/>
          </p:nvSpPr>
          <p:spPr>
            <a:xfrm>
              <a:off x="2513620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0" name="Google Shape;3180;p22"/>
            <p:cNvSpPr/>
            <p:nvPr/>
          </p:nvSpPr>
          <p:spPr>
            <a:xfrm>
              <a:off x="93327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1" name="Google Shape;3181;p22"/>
            <p:cNvSpPr/>
            <p:nvPr/>
          </p:nvSpPr>
          <p:spPr>
            <a:xfrm>
              <a:off x="93327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2" name="Google Shape;3182;p22"/>
            <p:cNvSpPr/>
            <p:nvPr/>
          </p:nvSpPr>
          <p:spPr>
            <a:xfrm>
              <a:off x="93327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3" name="Google Shape;3183;p22"/>
            <p:cNvSpPr/>
            <p:nvPr/>
          </p:nvSpPr>
          <p:spPr>
            <a:xfrm>
              <a:off x="93327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4" name="Google Shape;3184;p22"/>
            <p:cNvSpPr/>
            <p:nvPr/>
          </p:nvSpPr>
          <p:spPr>
            <a:xfrm>
              <a:off x="93327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5" name="Google Shape;3185;p22"/>
            <p:cNvSpPr/>
            <p:nvPr/>
          </p:nvSpPr>
          <p:spPr>
            <a:xfrm>
              <a:off x="93327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6" name="Google Shape;3186;p22"/>
            <p:cNvSpPr/>
            <p:nvPr/>
          </p:nvSpPr>
          <p:spPr>
            <a:xfrm>
              <a:off x="93327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7" name="Google Shape;3187;p22"/>
            <p:cNvSpPr/>
            <p:nvPr/>
          </p:nvSpPr>
          <p:spPr>
            <a:xfrm>
              <a:off x="93327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8" name="Google Shape;3188;p22"/>
            <p:cNvSpPr/>
            <p:nvPr/>
          </p:nvSpPr>
          <p:spPr>
            <a:xfrm>
              <a:off x="93327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9" name="Google Shape;3189;p22"/>
            <p:cNvSpPr/>
            <p:nvPr/>
          </p:nvSpPr>
          <p:spPr>
            <a:xfrm>
              <a:off x="93327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0" name="Google Shape;3190;p22"/>
            <p:cNvSpPr/>
            <p:nvPr/>
          </p:nvSpPr>
          <p:spPr>
            <a:xfrm>
              <a:off x="93327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1" name="Google Shape;3191;p22"/>
            <p:cNvSpPr/>
            <p:nvPr/>
          </p:nvSpPr>
          <p:spPr>
            <a:xfrm>
              <a:off x="533380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2" name="Google Shape;3192;p22"/>
            <p:cNvSpPr/>
            <p:nvPr/>
          </p:nvSpPr>
          <p:spPr>
            <a:xfrm>
              <a:off x="533380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3" name="Google Shape;3193;p22"/>
            <p:cNvSpPr/>
            <p:nvPr/>
          </p:nvSpPr>
          <p:spPr>
            <a:xfrm>
              <a:off x="533380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4" name="Google Shape;3194;p22"/>
            <p:cNvSpPr/>
            <p:nvPr/>
          </p:nvSpPr>
          <p:spPr>
            <a:xfrm>
              <a:off x="533380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5" name="Google Shape;3195;p22"/>
            <p:cNvSpPr/>
            <p:nvPr/>
          </p:nvSpPr>
          <p:spPr>
            <a:xfrm>
              <a:off x="533380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6" name="Google Shape;3196;p22"/>
            <p:cNvSpPr/>
            <p:nvPr/>
          </p:nvSpPr>
          <p:spPr>
            <a:xfrm>
              <a:off x="533380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7" name="Google Shape;3197;p22"/>
            <p:cNvSpPr/>
            <p:nvPr/>
          </p:nvSpPr>
          <p:spPr>
            <a:xfrm>
              <a:off x="533380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8" name="Google Shape;3198;p22"/>
            <p:cNvSpPr/>
            <p:nvPr/>
          </p:nvSpPr>
          <p:spPr>
            <a:xfrm>
              <a:off x="533380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9" name="Google Shape;3199;p22"/>
            <p:cNvSpPr/>
            <p:nvPr/>
          </p:nvSpPr>
          <p:spPr>
            <a:xfrm>
              <a:off x="533380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0" name="Google Shape;3200;p22"/>
            <p:cNvSpPr/>
            <p:nvPr/>
          </p:nvSpPr>
          <p:spPr>
            <a:xfrm>
              <a:off x="533380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1" name="Google Shape;3201;p22"/>
            <p:cNvSpPr/>
            <p:nvPr/>
          </p:nvSpPr>
          <p:spPr>
            <a:xfrm>
              <a:off x="533380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2" name="Google Shape;3202;p22"/>
            <p:cNvSpPr/>
            <p:nvPr/>
          </p:nvSpPr>
          <p:spPr>
            <a:xfrm>
              <a:off x="313353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3" name="Google Shape;3203;p22"/>
            <p:cNvSpPr/>
            <p:nvPr/>
          </p:nvSpPr>
          <p:spPr>
            <a:xfrm>
              <a:off x="313353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4" name="Google Shape;3204;p22"/>
            <p:cNvSpPr/>
            <p:nvPr/>
          </p:nvSpPr>
          <p:spPr>
            <a:xfrm>
              <a:off x="313353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5" name="Google Shape;3205;p22"/>
            <p:cNvSpPr/>
            <p:nvPr/>
          </p:nvSpPr>
          <p:spPr>
            <a:xfrm>
              <a:off x="313353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6" name="Google Shape;3206;p22"/>
            <p:cNvSpPr/>
            <p:nvPr/>
          </p:nvSpPr>
          <p:spPr>
            <a:xfrm>
              <a:off x="313353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7" name="Google Shape;3207;p22"/>
            <p:cNvSpPr/>
            <p:nvPr/>
          </p:nvSpPr>
          <p:spPr>
            <a:xfrm>
              <a:off x="313353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8" name="Google Shape;3208;p22"/>
            <p:cNvSpPr/>
            <p:nvPr/>
          </p:nvSpPr>
          <p:spPr>
            <a:xfrm>
              <a:off x="313353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9" name="Google Shape;3209;p22"/>
            <p:cNvSpPr/>
            <p:nvPr/>
          </p:nvSpPr>
          <p:spPr>
            <a:xfrm>
              <a:off x="313353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0" name="Google Shape;3210;p22"/>
            <p:cNvSpPr/>
            <p:nvPr/>
          </p:nvSpPr>
          <p:spPr>
            <a:xfrm>
              <a:off x="313353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1" name="Google Shape;3211;p22"/>
            <p:cNvSpPr/>
            <p:nvPr/>
          </p:nvSpPr>
          <p:spPr>
            <a:xfrm>
              <a:off x="313353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2" name="Google Shape;3212;p22"/>
            <p:cNvSpPr/>
            <p:nvPr/>
          </p:nvSpPr>
          <p:spPr>
            <a:xfrm>
              <a:off x="313353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3" name="Google Shape;3213;p22"/>
            <p:cNvSpPr/>
            <p:nvPr/>
          </p:nvSpPr>
          <p:spPr>
            <a:xfrm>
              <a:off x="973433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4" name="Google Shape;3214;p22"/>
            <p:cNvSpPr/>
            <p:nvPr/>
          </p:nvSpPr>
          <p:spPr>
            <a:xfrm>
              <a:off x="973433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5" name="Google Shape;3215;p22"/>
            <p:cNvSpPr/>
            <p:nvPr/>
          </p:nvSpPr>
          <p:spPr>
            <a:xfrm>
              <a:off x="973433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6" name="Google Shape;3216;p22"/>
            <p:cNvSpPr/>
            <p:nvPr/>
          </p:nvSpPr>
          <p:spPr>
            <a:xfrm>
              <a:off x="973433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7" name="Google Shape;3217;p22"/>
            <p:cNvSpPr/>
            <p:nvPr/>
          </p:nvSpPr>
          <p:spPr>
            <a:xfrm>
              <a:off x="973433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8" name="Google Shape;3218;p22"/>
            <p:cNvSpPr/>
            <p:nvPr/>
          </p:nvSpPr>
          <p:spPr>
            <a:xfrm>
              <a:off x="973433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9" name="Google Shape;3219;p22"/>
            <p:cNvSpPr/>
            <p:nvPr/>
          </p:nvSpPr>
          <p:spPr>
            <a:xfrm>
              <a:off x="973433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0" name="Google Shape;3220;p22"/>
            <p:cNvSpPr/>
            <p:nvPr/>
          </p:nvSpPr>
          <p:spPr>
            <a:xfrm>
              <a:off x="973433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1" name="Google Shape;3221;p22"/>
            <p:cNvSpPr/>
            <p:nvPr/>
          </p:nvSpPr>
          <p:spPr>
            <a:xfrm>
              <a:off x="973433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2" name="Google Shape;3222;p22"/>
            <p:cNvSpPr/>
            <p:nvPr/>
          </p:nvSpPr>
          <p:spPr>
            <a:xfrm>
              <a:off x="973433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3" name="Google Shape;3223;p22"/>
            <p:cNvSpPr/>
            <p:nvPr/>
          </p:nvSpPr>
          <p:spPr>
            <a:xfrm>
              <a:off x="973433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4" name="Google Shape;3224;p22"/>
            <p:cNvSpPr/>
            <p:nvPr/>
          </p:nvSpPr>
          <p:spPr>
            <a:xfrm>
              <a:off x="753407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5" name="Google Shape;3225;p22"/>
            <p:cNvSpPr/>
            <p:nvPr/>
          </p:nvSpPr>
          <p:spPr>
            <a:xfrm>
              <a:off x="753407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6" name="Google Shape;3226;p22"/>
            <p:cNvSpPr/>
            <p:nvPr/>
          </p:nvSpPr>
          <p:spPr>
            <a:xfrm>
              <a:off x="753407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7" name="Google Shape;3227;p22"/>
            <p:cNvSpPr/>
            <p:nvPr/>
          </p:nvSpPr>
          <p:spPr>
            <a:xfrm>
              <a:off x="753407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8" name="Google Shape;3228;p22"/>
            <p:cNvSpPr/>
            <p:nvPr/>
          </p:nvSpPr>
          <p:spPr>
            <a:xfrm>
              <a:off x="753407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9" name="Google Shape;3229;p22"/>
            <p:cNvSpPr/>
            <p:nvPr/>
          </p:nvSpPr>
          <p:spPr>
            <a:xfrm>
              <a:off x="753407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0" name="Google Shape;3230;p22"/>
            <p:cNvSpPr/>
            <p:nvPr/>
          </p:nvSpPr>
          <p:spPr>
            <a:xfrm>
              <a:off x="753407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1" name="Google Shape;3231;p22"/>
            <p:cNvSpPr/>
            <p:nvPr/>
          </p:nvSpPr>
          <p:spPr>
            <a:xfrm>
              <a:off x="753407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2" name="Google Shape;3232;p22"/>
            <p:cNvSpPr/>
            <p:nvPr/>
          </p:nvSpPr>
          <p:spPr>
            <a:xfrm>
              <a:off x="753407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3" name="Google Shape;3233;p22"/>
            <p:cNvSpPr/>
            <p:nvPr/>
          </p:nvSpPr>
          <p:spPr>
            <a:xfrm>
              <a:off x="753407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4" name="Google Shape;3234;p22"/>
            <p:cNvSpPr/>
            <p:nvPr/>
          </p:nvSpPr>
          <p:spPr>
            <a:xfrm>
              <a:off x="753407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5" name="Google Shape;3235;p22"/>
            <p:cNvSpPr/>
            <p:nvPr/>
          </p:nvSpPr>
          <p:spPr>
            <a:xfrm>
              <a:off x="1413487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6" name="Google Shape;3236;p22"/>
            <p:cNvSpPr/>
            <p:nvPr/>
          </p:nvSpPr>
          <p:spPr>
            <a:xfrm>
              <a:off x="1413487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7" name="Google Shape;3237;p22"/>
            <p:cNvSpPr/>
            <p:nvPr/>
          </p:nvSpPr>
          <p:spPr>
            <a:xfrm>
              <a:off x="1413487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8" name="Google Shape;3238;p22"/>
            <p:cNvSpPr/>
            <p:nvPr/>
          </p:nvSpPr>
          <p:spPr>
            <a:xfrm>
              <a:off x="1413487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9" name="Google Shape;3239;p22"/>
            <p:cNvSpPr/>
            <p:nvPr/>
          </p:nvSpPr>
          <p:spPr>
            <a:xfrm>
              <a:off x="1413487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0" name="Google Shape;3240;p22"/>
            <p:cNvSpPr/>
            <p:nvPr/>
          </p:nvSpPr>
          <p:spPr>
            <a:xfrm>
              <a:off x="1413487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1" name="Google Shape;3241;p22"/>
            <p:cNvSpPr/>
            <p:nvPr/>
          </p:nvSpPr>
          <p:spPr>
            <a:xfrm>
              <a:off x="1413487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2" name="Google Shape;3242;p22"/>
            <p:cNvSpPr/>
            <p:nvPr/>
          </p:nvSpPr>
          <p:spPr>
            <a:xfrm>
              <a:off x="1413487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3" name="Google Shape;3243;p22"/>
            <p:cNvSpPr/>
            <p:nvPr/>
          </p:nvSpPr>
          <p:spPr>
            <a:xfrm>
              <a:off x="1413487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4" name="Google Shape;3244;p22"/>
            <p:cNvSpPr/>
            <p:nvPr/>
          </p:nvSpPr>
          <p:spPr>
            <a:xfrm>
              <a:off x="1413487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5" name="Google Shape;3245;p22"/>
            <p:cNvSpPr/>
            <p:nvPr/>
          </p:nvSpPr>
          <p:spPr>
            <a:xfrm>
              <a:off x="1413487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6" name="Google Shape;3246;p22"/>
            <p:cNvSpPr/>
            <p:nvPr/>
          </p:nvSpPr>
          <p:spPr>
            <a:xfrm>
              <a:off x="1193460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7" name="Google Shape;3247;p22"/>
            <p:cNvSpPr/>
            <p:nvPr/>
          </p:nvSpPr>
          <p:spPr>
            <a:xfrm>
              <a:off x="1193460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8" name="Google Shape;3248;p22"/>
            <p:cNvSpPr/>
            <p:nvPr/>
          </p:nvSpPr>
          <p:spPr>
            <a:xfrm>
              <a:off x="1193460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9" name="Google Shape;3249;p22"/>
            <p:cNvSpPr/>
            <p:nvPr/>
          </p:nvSpPr>
          <p:spPr>
            <a:xfrm>
              <a:off x="1193460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0" name="Google Shape;3250;p22"/>
            <p:cNvSpPr/>
            <p:nvPr/>
          </p:nvSpPr>
          <p:spPr>
            <a:xfrm>
              <a:off x="1193460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1" name="Google Shape;3251;p22"/>
            <p:cNvSpPr/>
            <p:nvPr/>
          </p:nvSpPr>
          <p:spPr>
            <a:xfrm>
              <a:off x="1193460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2" name="Google Shape;3252;p22"/>
            <p:cNvSpPr/>
            <p:nvPr/>
          </p:nvSpPr>
          <p:spPr>
            <a:xfrm>
              <a:off x="1193460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3" name="Google Shape;3253;p22"/>
            <p:cNvSpPr/>
            <p:nvPr/>
          </p:nvSpPr>
          <p:spPr>
            <a:xfrm>
              <a:off x="1193460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4" name="Google Shape;3254;p22"/>
            <p:cNvSpPr/>
            <p:nvPr/>
          </p:nvSpPr>
          <p:spPr>
            <a:xfrm>
              <a:off x="1193460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5" name="Google Shape;3255;p22"/>
            <p:cNvSpPr/>
            <p:nvPr/>
          </p:nvSpPr>
          <p:spPr>
            <a:xfrm>
              <a:off x="1193460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6" name="Google Shape;3256;p22"/>
            <p:cNvSpPr/>
            <p:nvPr/>
          </p:nvSpPr>
          <p:spPr>
            <a:xfrm>
              <a:off x="1193460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57" name="Google Shape;3257;p22"/>
          <p:cNvSpPr/>
          <p:nvPr/>
        </p:nvSpPr>
        <p:spPr>
          <a:xfrm>
            <a:off x="-5075" y="0"/>
            <a:ext cx="544500" cy="5143500"/>
          </a:xfrm>
          <a:prstGeom prst="rect">
            <a:avLst/>
          </a:prstGeom>
          <a:solidFill>
            <a:srgbClr val="F95A6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8" name="Google Shape;3258;p22"/>
          <p:cNvSpPr txBox="1"/>
          <p:nvPr>
            <p:ph type="ctrTitle"/>
          </p:nvPr>
        </p:nvSpPr>
        <p:spPr>
          <a:xfrm rot="-5400000">
            <a:off x="-2047800" y="2407375"/>
            <a:ext cx="4640100" cy="32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259" name="Google Shape;3259;p22"/>
          <p:cNvSpPr txBox="1"/>
          <p:nvPr>
            <p:ph idx="1" type="subTitle"/>
          </p:nvPr>
        </p:nvSpPr>
        <p:spPr>
          <a:xfrm>
            <a:off x="1480251" y="994525"/>
            <a:ext cx="2934000" cy="35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b="1" sz="1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260" name="Google Shape;3260;p22"/>
          <p:cNvSpPr txBox="1"/>
          <p:nvPr>
            <p:ph idx="2" type="subTitle"/>
          </p:nvPr>
        </p:nvSpPr>
        <p:spPr>
          <a:xfrm>
            <a:off x="1482276" y="1289800"/>
            <a:ext cx="2934000" cy="75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261" name="Google Shape;3261;p22"/>
          <p:cNvSpPr txBox="1"/>
          <p:nvPr>
            <p:ph idx="3" type="subTitle"/>
          </p:nvPr>
        </p:nvSpPr>
        <p:spPr>
          <a:xfrm>
            <a:off x="5094001" y="994525"/>
            <a:ext cx="2934000" cy="35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b="1" sz="1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262" name="Google Shape;3262;p22"/>
          <p:cNvSpPr txBox="1"/>
          <p:nvPr>
            <p:ph idx="4" type="subTitle"/>
          </p:nvPr>
        </p:nvSpPr>
        <p:spPr>
          <a:xfrm>
            <a:off x="5096026" y="1289800"/>
            <a:ext cx="2934000" cy="75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18">
          <p15:clr>
            <a:srgbClr val="FA7B17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design 3">
  <p:cSld name="TITLE_1_1_1_1_1_1_2">
    <p:bg>
      <p:bgPr>
        <a:solidFill>
          <a:srgbClr val="F95A61"/>
        </a:solidFill>
      </p:bgPr>
    </p:bg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64" name="Google Shape;3264;p23"/>
          <p:cNvGrpSpPr/>
          <p:nvPr/>
        </p:nvGrpSpPr>
        <p:grpSpPr>
          <a:xfrm>
            <a:off x="7472146" y="-8"/>
            <a:ext cx="1671850" cy="2366050"/>
            <a:chOff x="93327" y="75513"/>
            <a:chExt cx="2511793" cy="3554763"/>
          </a:xfrm>
        </p:grpSpPr>
        <p:sp>
          <p:nvSpPr>
            <p:cNvPr id="3265" name="Google Shape;3265;p23"/>
            <p:cNvSpPr/>
            <p:nvPr/>
          </p:nvSpPr>
          <p:spPr>
            <a:xfrm>
              <a:off x="1853540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6" name="Google Shape;3266;p23"/>
            <p:cNvSpPr/>
            <p:nvPr/>
          </p:nvSpPr>
          <p:spPr>
            <a:xfrm>
              <a:off x="1853540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7" name="Google Shape;3267;p23"/>
            <p:cNvSpPr/>
            <p:nvPr/>
          </p:nvSpPr>
          <p:spPr>
            <a:xfrm>
              <a:off x="1853540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8" name="Google Shape;3268;p23"/>
            <p:cNvSpPr/>
            <p:nvPr/>
          </p:nvSpPr>
          <p:spPr>
            <a:xfrm>
              <a:off x="1853540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9" name="Google Shape;3269;p23"/>
            <p:cNvSpPr/>
            <p:nvPr/>
          </p:nvSpPr>
          <p:spPr>
            <a:xfrm>
              <a:off x="1853540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0" name="Google Shape;3270;p23"/>
            <p:cNvSpPr/>
            <p:nvPr/>
          </p:nvSpPr>
          <p:spPr>
            <a:xfrm>
              <a:off x="1853540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1" name="Google Shape;3271;p23"/>
            <p:cNvSpPr/>
            <p:nvPr/>
          </p:nvSpPr>
          <p:spPr>
            <a:xfrm>
              <a:off x="1853540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2" name="Google Shape;3272;p23"/>
            <p:cNvSpPr/>
            <p:nvPr/>
          </p:nvSpPr>
          <p:spPr>
            <a:xfrm>
              <a:off x="1853540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3" name="Google Shape;3273;p23"/>
            <p:cNvSpPr/>
            <p:nvPr/>
          </p:nvSpPr>
          <p:spPr>
            <a:xfrm>
              <a:off x="1853540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4" name="Google Shape;3274;p23"/>
            <p:cNvSpPr/>
            <p:nvPr/>
          </p:nvSpPr>
          <p:spPr>
            <a:xfrm>
              <a:off x="1853540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5" name="Google Shape;3275;p23"/>
            <p:cNvSpPr/>
            <p:nvPr/>
          </p:nvSpPr>
          <p:spPr>
            <a:xfrm>
              <a:off x="1853540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6" name="Google Shape;3276;p23"/>
            <p:cNvSpPr/>
            <p:nvPr/>
          </p:nvSpPr>
          <p:spPr>
            <a:xfrm>
              <a:off x="1633513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7" name="Google Shape;3277;p23"/>
            <p:cNvSpPr/>
            <p:nvPr/>
          </p:nvSpPr>
          <p:spPr>
            <a:xfrm>
              <a:off x="1633513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8" name="Google Shape;3278;p23"/>
            <p:cNvSpPr/>
            <p:nvPr/>
          </p:nvSpPr>
          <p:spPr>
            <a:xfrm>
              <a:off x="1633513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9" name="Google Shape;3279;p23"/>
            <p:cNvSpPr/>
            <p:nvPr/>
          </p:nvSpPr>
          <p:spPr>
            <a:xfrm>
              <a:off x="1633513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0" name="Google Shape;3280;p23"/>
            <p:cNvSpPr/>
            <p:nvPr/>
          </p:nvSpPr>
          <p:spPr>
            <a:xfrm>
              <a:off x="1633513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1" name="Google Shape;3281;p23"/>
            <p:cNvSpPr/>
            <p:nvPr/>
          </p:nvSpPr>
          <p:spPr>
            <a:xfrm>
              <a:off x="1633513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2" name="Google Shape;3282;p23"/>
            <p:cNvSpPr/>
            <p:nvPr/>
          </p:nvSpPr>
          <p:spPr>
            <a:xfrm>
              <a:off x="1633513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3" name="Google Shape;3283;p23"/>
            <p:cNvSpPr/>
            <p:nvPr/>
          </p:nvSpPr>
          <p:spPr>
            <a:xfrm>
              <a:off x="1633513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4" name="Google Shape;3284;p23"/>
            <p:cNvSpPr/>
            <p:nvPr/>
          </p:nvSpPr>
          <p:spPr>
            <a:xfrm>
              <a:off x="1633513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5" name="Google Shape;3285;p23"/>
            <p:cNvSpPr/>
            <p:nvPr/>
          </p:nvSpPr>
          <p:spPr>
            <a:xfrm>
              <a:off x="1633513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6" name="Google Shape;3286;p23"/>
            <p:cNvSpPr/>
            <p:nvPr/>
          </p:nvSpPr>
          <p:spPr>
            <a:xfrm>
              <a:off x="1633513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7" name="Google Shape;3287;p23"/>
            <p:cNvSpPr/>
            <p:nvPr/>
          </p:nvSpPr>
          <p:spPr>
            <a:xfrm>
              <a:off x="2293593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8" name="Google Shape;3288;p23"/>
            <p:cNvSpPr/>
            <p:nvPr/>
          </p:nvSpPr>
          <p:spPr>
            <a:xfrm>
              <a:off x="2293593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9" name="Google Shape;3289;p23"/>
            <p:cNvSpPr/>
            <p:nvPr/>
          </p:nvSpPr>
          <p:spPr>
            <a:xfrm>
              <a:off x="2293593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0" name="Google Shape;3290;p23"/>
            <p:cNvSpPr/>
            <p:nvPr/>
          </p:nvSpPr>
          <p:spPr>
            <a:xfrm>
              <a:off x="2293593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1" name="Google Shape;3291;p23"/>
            <p:cNvSpPr/>
            <p:nvPr/>
          </p:nvSpPr>
          <p:spPr>
            <a:xfrm>
              <a:off x="2293593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2" name="Google Shape;3292;p23"/>
            <p:cNvSpPr/>
            <p:nvPr/>
          </p:nvSpPr>
          <p:spPr>
            <a:xfrm>
              <a:off x="2293593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3" name="Google Shape;3293;p23"/>
            <p:cNvSpPr/>
            <p:nvPr/>
          </p:nvSpPr>
          <p:spPr>
            <a:xfrm>
              <a:off x="2293593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4" name="Google Shape;3294;p23"/>
            <p:cNvSpPr/>
            <p:nvPr/>
          </p:nvSpPr>
          <p:spPr>
            <a:xfrm>
              <a:off x="2293593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5" name="Google Shape;3295;p23"/>
            <p:cNvSpPr/>
            <p:nvPr/>
          </p:nvSpPr>
          <p:spPr>
            <a:xfrm>
              <a:off x="2293593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6" name="Google Shape;3296;p23"/>
            <p:cNvSpPr/>
            <p:nvPr/>
          </p:nvSpPr>
          <p:spPr>
            <a:xfrm>
              <a:off x="2293593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7" name="Google Shape;3297;p23"/>
            <p:cNvSpPr/>
            <p:nvPr/>
          </p:nvSpPr>
          <p:spPr>
            <a:xfrm>
              <a:off x="2293593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8" name="Google Shape;3298;p23"/>
            <p:cNvSpPr/>
            <p:nvPr/>
          </p:nvSpPr>
          <p:spPr>
            <a:xfrm>
              <a:off x="2073567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9" name="Google Shape;3299;p23"/>
            <p:cNvSpPr/>
            <p:nvPr/>
          </p:nvSpPr>
          <p:spPr>
            <a:xfrm>
              <a:off x="2073567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0" name="Google Shape;3300;p23"/>
            <p:cNvSpPr/>
            <p:nvPr/>
          </p:nvSpPr>
          <p:spPr>
            <a:xfrm>
              <a:off x="2073567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1" name="Google Shape;3301;p23"/>
            <p:cNvSpPr/>
            <p:nvPr/>
          </p:nvSpPr>
          <p:spPr>
            <a:xfrm>
              <a:off x="2073567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2" name="Google Shape;3302;p23"/>
            <p:cNvSpPr/>
            <p:nvPr/>
          </p:nvSpPr>
          <p:spPr>
            <a:xfrm>
              <a:off x="2073567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3" name="Google Shape;3303;p23"/>
            <p:cNvSpPr/>
            <p:nvPr/>
          </p:nvSpPr>
          <p:spPr>
            <a:xfrm>
              <a:off x="2073567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4" name="Google Shape;3304;p23"/>
            <p:cNvSpPr/>
            <p:nvPr/>
          </p:nvSpPr>
          <p:spPr>
            <a:xfrm>
              <a:off x="2073567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5" name="Google Shape;3305;p23"/>
            <p:cNvSpPr/>
            <p:nvPr/>
          </p:nvSpPr>
          <p:spPr>
            <a:xfrm>
              <a:off x="2073567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6" name="Google Shape;3306;p23"/>
            <p:cNvSpPr/>
            <p:nvPr/>
          </p:nvSpPr>
          <p:spPr>
            <a:xfrm>
              <a:off x="2073567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7" name="Google Shape;3307;p23"/>
            <p:cNvSpPr/>
            <p:nvPr/>
          </p:nvSpPr>
          <p:spPr>
            <a:xfrm>
              <a:off x="2073567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8" name="Google Shape;3308;p23"/>
            <p:cNvSpPr/>
            <p:nvPr/>
          </p:nvSpPr>
          <p:spPr>
            <a:xfrm>
              <a:off x="2073567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9" name="Google Shape;3309;p23"/>
            <p:cNvSpPr/>
            <p:nvPr/>
          </p:nvSpPr>
          <p:spPr>
            <a:xfrm>
              <a:off x="2513620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0" name="Google Shape;3310;p23"/>
            <p:cNvSpPr/>
            <p:nvPr/>
          </p:nvSpPr>
          <p:spPr>
            <a:xfrm>
              <a:off x="2513620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1" name="Google Shape;3311;p23"/>
            <p:cNvSpPr/>
            <p:nvPr/>
          </p:nvSpPr>
          <p:spPr>
            <a:xfrm>
              <a:off x="2513620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2" name="Google Shape;3312;p23"/>
            <p:cNvSpPr/>
            <p:nvPr/>
          </p:nvSpPr>
          <p:spPr>
            <a:xfrm>
              <a:off x="2513620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3" name="Google Shape;3313;p23"/>
            <p:cNvSpPr/>
            <p:nvPr/>
          </p:nvSpPr>
          <p:spPr>
            <a:xfrm>
              <a:off x="2513620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4" name="Google Shape;3314;p23"/>
            <p:cNvSpPr/>
            <p:nvPr/>
          </p:nvSpPr>
          <p:spPr>
            <a:xfrm>
              <a:off x="2513620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5" name="Google Shape;3315;p23"/>
            <p:cNvSpPr/>
            <p:nvPr/>
          </p:nvSpPr>
          <p:spPr>
            <a:xfrm>
              <a:off x="2513620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6" name="Google Shape;3316;p23"/>
            <p:cNvSpPr/>
            <p:nvPr/>
          </p:nvSpPr>
          <p:spPr>
            <a:xfrm>
              <a:off x="2513620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7" name="Google Shape;3317;p23"/>
            <p:cNvSpPr/>
            <p:nvPr/>
          </p:nvSpPr>
          <p:spPr>
            <a:xfrm>
              <a:off x="2513620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8" name="Google Shape;3318;p23"/>
            <p:cNvSpPr/>
            <p:nvPr/>
          </p:nvSpPr>
          <p:spPr>
            <a:xfrm>
              <a:off x="2513620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9" name="Google Shape;3319;p23"/>
            <p:cNvSpPr/>
            <p:nvPr/>
          </p:nvSpPr>
          <p:spPr>
            <a:xfrm>
              <a:off x="2513620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0" name="Google Shape;3320;p23"/>
            <p:cNvSpPr/>
            <p:nvPr/>
          </p:nvSpPr>
          <p:spPr>
            <a:xfrm>
              <a:off x="93327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1" name="Google Shape;3321;p23"/>
            <p:cNvSpPr/>
            <p:nvPr/>
          </p:nvSpPr>
          <p:spPr>
            <a:xfrm>
              <a:off x="93327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2" name="Google Shape;3322;p23"/>
            <p:cNvSpPr/>
            <p:nvPr/>
          </p:nvSpPr>
          <p:spPr>
            <a:xfrm>
              <a:off x="93327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3" name="Google Shape;3323;p23"/>
            <p:cNvSpPr/>
            <p:nvPr/>
          </p:nvSpPr>
          <p:spPr>
            <a:xfrm>
              <a:off x="93327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4" name="Google Shape;3324;p23"/>
            <p:cNvSpPr/>
            <p:nvPr/>
          </p:nvSpPr>
          <p:spPr>
            <a:xfrm>
              <a:off x="93327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5" name="Google Shape;3325;p23"/>
            <p:cNvSpPr/>
            <p:nvPr/>
          </p:nvSpPr>
          <p:spPr>
            <a:xfrm>
              <a:off x="93327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6" name="Google Shape;3326;p23"/>
            <p:cNvSpPr/>
            <p:nvPr/>
          </p:nvSpPr>
          <p:spPr>
            <a:xfrm>
              <a:off x="93327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7" name="Google Shape;3327;p23"/>
            <p:cNvSpPr/>
            <p:nvPr/>
          </p:nvSpPr>
          <p:spPr>
            <a:xfrm>
              <a:off x="93327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8" name="Google Shape;3328;p23"/>
            <p:cNvSpPr/>
            <p:nvPr/>
          </p:nvSpPr>
          <p:spPr>
            <a:xfrm>
              <a:off x="93327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9" name="Google Shape;3329;p23"/>
            <p:cNvSpPr/>
            <p:nvPr/>
          </p:nvSpPr>
          <p:spPr>
            <a:xfrm>
              <a:off x="93327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0" name="Google Shape;3330;p23"/>
            <p:cNvSpPr/>
            <p:nvPr/>
          </p:nvSpPr>
          <p:spPr>
            <a:xfrm>
              <a:off x="93327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1" name="Google Shape;3331;p23"/>
            <p:cNvSpPr/>
            <p:nvPr/>
          </p:nvSpPr>
          <p:spPr>
            <a:xfrm>
              <a:off x="533380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2" name="Google Shape;3332;p23"/>
            <p:cNvSpPr/>
            <p:nvPr/>
          </p:nvSpPr>
          <p:spPr>
            <a:xfrm>
              <a:off x="533380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3" name="Google Shape;3333;p23"/>
            <p:cNvSpPr/>
            <p:nvPr/>
          </p:nvSpPr>
          <p:spPr>
            <a:xfrm>
              <a:off x="533380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4" name="Google Shape;3334;p23"/>
            <p:cNvSpPr/>
            <p:nvPr/>
          </p:nvSpPr>
          <p:spPr>
            <a:xfrm>
              <a:off x="533380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5" name="Google Shape;3335;p23"/>
            <p:cNvSpPr/>
            <p:nvPr/>
          </p:nvSpPr>
          <p:spPr>
            <a:xfrm>
              <a:off x="533380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6" name="Google Shape;3336;p23"/>
            <p:cNvSpPr/>
            <p:nvPr/>
          </p:nvSpPr>
          <p:spPr>
            <a:xfrm>
              <a:off x="533380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7" name="Google Shape;3337;p23"/>
            <p:cNvSpPr/>
            <p:nvPr/>
          </p:nvSpPr>
          <p:spPr>
            <a:xfrm>
              <a:off x="533380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8" name="Google Shape;3338;p23"/>
            <p:cNvSpPr/>
            <p:nvPr/>
          </p:nvSpPr>
          <p:spPr>
            <a:xfrm>
              <a:off x="533380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9" name="Google Shape;3339;p23"/>
            <p:cNvSpPr/>
            <p:nvPr/>
          </p:nvSpPr>
          <p:spPr>
            <a:xfrm>
              <a:off x="533380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0" name="Google Shape;3340;p23"/>
            <p:cNvSpPr/>
            <p:nvPr/>
          </p:nvSpPr>
          <p:spPr>
            <a:xfrm>
              <a:off x="533380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1" name="Google Shape;3341;p23"/>
            <p:cNvSpPr/>
            <p:nvPr/>
          </p:nvSpPr>
          <p:spPr>
            <a:xfrm>
              <a:off x="533380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2" name="Google Shape;3342;p23"/>
            <p:cNvSpPr/>
            <p:nvPr/>
          </p:nvSpPr>
          <p:spPr>
            <a:xfrm>
              <a:off x="313353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3" name="Google Shape;3343;p23"/>
            <p:cNvSpPr/>
            <p:nvPr/>
          </p:nvSpPr>
          <p:spPr>
            <a:xfrm>
              <a:off x="313353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4" name="Google Shape;3344;p23"/>
            <p:cNvSpPr/>
            <p:nvPr/>
          </p:nvSpPr>
          <p:spPr>
            <a:xfrm>
              <a:off x="313353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5" name="Google Shape;3345;p23"/>
            <p:cNvSpPr/>
            <p:nvPr/>
          </p:nvSpPr>
          <p:spPr>
            <a:xfrm>
              <a:off x="313353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6" name="Google Shape;3346;p23"/>
            <p:cNvSpPr/>
            <p:nvPr/>
          </p:nvSpPr>
          <p:spPr>
            <a:xfrm>
              <a:off x="313353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7" name="Google Shape;3347;p23"/>
            <p:cNvSpPr/>
            <p:nvPr/>
          </p:nvSpPr>
          <p:spPr>
            <a:xfrm>
              <a:off x="313353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8" name="Google Shape;3348;p23"/>
            <p:cNvSpPr/>
            <p:nvPr/>
          </p:nvSpPr>
          <p:spPr>
            <a:xfrm>
              <a:off x="313353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9" name="Google Shape;3349;p23"/>
            <p:cNvSpPr/>
            <p:nvPr/>
          </p:nvSpPr>
          <p:spPr>
            <a:xfrm>
              <a:off x="313353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0" name="Google Shape;3350;p23"/>
            <p:cNvSpPr/>
            <p:nvPr/>
          </p:nvSpPr>
          <p:spPr>
            <a:xfrm>
              <a:off x="313353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1" name="Google Shape;3351;p23"/>
            <p:cNvSpPr/>
            <p:nvPr/>
          </p:nvSpPr>
          <p:spPr>
            <a:xfrm>
              <a:off x="313353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2" name="Google Shape;3352;p23"/>
            <p:cNvSpPr/>
            <p:nvPr/>
          </p:nvSpPr>
          <p:spPr>
            <a:xfrm>
              <a:off x="313353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3" name="Google Shape;3353;p23"/>
            <p:cNvSpPr/>
            <p:nvPr/>
          </p:nvSpPr>
          <p:spPr>
            <a:xfrm>
              <a:off x="973433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4" name="Google Shape;3354;p23"/>
            <p:cNvSpPr/>
            <p:nvPr/>
          </p:nvSpPr>
          <p:spPr>
            <a:xfrm>
              <a:off x="973433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5" name="Google Shape;3355;p23"/>
            <p:cNvSpPr/>
            <p:nvPr/>
          </p:nvSpPr>
          <p:spPr>
            <a:xfrm>
              <a:off x="973433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6" name="Google Shape;3356;p23"/>
            <p:cNvSpPr/>
            <p:nvPr/>
          </p:nvSpPr>
          <p:spPr>
            <a:xfrm>
              <a:off x="973433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7" name="Google Shape;3357;p23"/>
            <p:cNvSpPr/>
            <p:nvPr/>
          </p:nvSpPr>
          <p:spPr>
            <a:xfrm>
              <a:off x="973433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8" name="Google Shape;3358;p23"/>
            <p:cNvSpPr/>
            <p:nvPr/>
          </p:nvSpPr>
          <p:spPr>
            <a:xfrm>
              <a:off x="973433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9" name="Google Shape;3359;p23"/>
            <p:cNvSpPr/>
            <p:nvPr/>
          </p:nvSpPr>
          <p:spPr>
            <a:xfrm>
              <a:off x="973433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0" name="Google Shape;3360;p23"/>
            <p:cNvSpPr/>
            <p:nvPr/>
          </p:nvSpPr>
          <p:spPr>
            <a:xfrm>
              <a:off x="973433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1" name="Google Shape;3361;p23"/>
            <p:cNvSpPr/>
            <p:nvPr/>
          </p:nvSpPr>
          <p:spPr>
            <a:xfrm>
              <a:off x="973433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2" name="Google Shape;3362;p23"/>
            <p:cNvSpPr/>
            <p:nvPr/>
          </p:nvSpPr>
          <p:spPr>
            <a:xfrm>
              <a:off x="973433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3" name="Google Shape;3363;p23"/>
            <p:cNvSpPr/>
            <p:nvPr/>
          </p:nvSpPr>
          <p:spPr>
            <a:xfrm>
              <a:off x="973433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4" name="Google Shape;3364;p23"/>
            <p:cNvSpPr/>
            <p:nvPr/>
          </p:nvSpPr>
          <p:spPr>
            <a:xfrm>
              <a:off x="753407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5" name="Google Shape;3365;p23"/>
            <p:cNvSpPr/>
            <p:nvPr/>
          </p:nvSpPr>
          <p:spPr>
            <a:xfrm>
              <a:off x="753407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6" name="Google Shape;3366;p23"/>
            <p:cNvSpPr/>
            <p:nvPr/>
          </p:nvSpPr>
          <p:spPr>
            <a:xfrm>
              <a:off x="753407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7" name="Google Shape;3367;p23"/>
            <p:cNvSpPr/>
            <p:nvPr/>
          </p:nvSpPr>
          <p:spPr>
            <a:xfrm>
              <a:off x="753407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8" name="Google Shape;3368;p23"/>
            <p:cNvSpPr/>
            <p:nvPr/>
          </p:nvSpPr>
          <p:spPr>
            <a:xfrm>
              <a:off x="753407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9" name="Google Shape;3369;p23"/>
            <p:cNvSpPr/>
            <p:nvPr/>
          </p:nvSpPr>
          <p:spPr>
            <a:xfrm>
              <a:off x="753407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0" name="Google Shape;3370;p23"/>
            <p:cNvSpPr/>
            <p:nvPr/>
          </p:nvSpPr>
          <p:spPr>
            <a:xfrm>
              <a:off x="753407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1" name="Google Shape;3371;p23"/>
            <p:cNvSpPr/>
            <p:nvPr/>
          </p:nvSpPr>
          <p:spPr>
            <a:xfrm>
              <a:off x="753407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2" name="Google Shape;3372;p23"/>
            <p:cNvSpPr/>
            <p:nvPr/>
          </p:nvSpPr>
          <p:spPr>
            <a:xfrm>
              <a:off x="753407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3" name="Google Shape;3373;p23"/>
            <p:cNvSpPr/>
            <p:nvPr/>
          </p:nvSpPr>
          <p:spPr>
            <a:xfrm>
              <a:off x="753407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4" name="Google Shape;3374;p23"/>
            <p:cNvSpPr/>
            <p:nvPr/>
          </p:nvSpPr>
          <p:spPr>
            <a:xfrm>
              <a:off x="753407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5" name="Google Shape;3375;p23"/>
            <p:cNvSpPr/>
            <p:nvPr/>
          </p:nvSpPr>
          <p:spPr>
            <a:xfrm>
              <a:off x="1413487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6" name="Google Shape;3376;p23"/>
            <p:cNvSpPr/>
            <p:nvPr/>
          </p:nvSpPr>
          <p:spPr>
            <a:xfrm>
              <a:off x="1413487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7" name="Google Shape;3377;p23"/>
            <p:cNvSpPr/>
            <p:nvPr/>
          </p:nvSpPr>
          <p:spPr>
            <a:xfrm>
              <a:off x="1413487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8" name="Google Shape;3378;p23"/>
            <p:cNvSpPr/>
            <p:nvPr/>
          </p:nvSpPr>
          <p:spPr>
            <a:xfrm>
              <a:off x="1413487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9" name="Google Shape;3379;p23"/>
            <p:cNvSpPr/>
            <p:nvPr/>
          </p:nvSpPr>
          <p:spPr>
            <a:xfrm>
              <a:off x="1413487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0" name="Google Shape;3380;p23"/>
            <p:cNvSpPr/>
            <p:nvPr/>
          </p:nvSpPr>
          <p:spPr>
            <a:xfrm>
              <a:off x="1413487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1" name="Google Shape;3381;p23"/>
            <p:cNvSpPr/>
            <p:nvPr/>
          </p:nvSpPr>
          <p:spPr>
            <a:xfrm>
              <a:off x="1413487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2" name="Google Shape;3382;p23"/>
            <p:cNvSpPr/>
            <p:nvPr/>
          </p:nvSpPr>
          <p:spPr>
            <a:xfrm>
              <a:off x="1413487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3" name="Google Shape;3383;p23"/>
            <p:cNvSpPr/>
            <p:nvPr/>
          </p:nvSpPr>
          <p:spPr>
            <a:xfrm>
              <a:off x="1413487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4" name="Google Shape;3384;p23"/>
            <p:cNvSpPr/>
            <p:nvPr/>
          </p:nvSpPr>
          <p:spPr>
            <a:xfrm>
              <a:off x="1413487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5" name="Google Shape;3385;p23"/>
            <p:cNvSpPr/>
            <p:nvPr/>
          </p:nvSpPr>
          <p:spPr>
            <a:xfrm>
              <a:off x="1413487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6" name="Google Shape;3386;p23"/>
            <p:cNvSpPr/>
            <p:nvPr/>
          </p:nvSpPr>
          <p:spPr>
            <a:xfrm>
              <a:off x="1193460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7" name="Google Shape;3387;p23"/>
            <p:cNvSpPr/>
            <p:nvPr/>
          </p:nvSpPr>
          <p:spPr>
            <a:xfrm>
              <a:off x="1193460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8" name="Google Shape;3388;p23"/>
            <p:cNvSpPr/>
            <p:nvPr/>
          </p:nvSpPr>
          <p:spPr>
            <a:xfrm>
              <a:off x="1193460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9" name="Google Shape;3389;p23"/>
            <p:cNvSpPr/>
            <p:nvPr/>
          </p:nvSpPr>
          <p:spPr>
            <a:xfrm>
              <a:off x="1193460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0" name="Google Shape;3390;p23"/>
            <p:cNvSpPr/>
            <p:nvPr/>
          </p:nvSpPr>
          <p:spPr>
            <a:xfrm>
              <a:off x="1193460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1" name="Google Shape;3391;p23"/>
            <p:cNvSpPr/>
            <p:nvPr/>
          </p:nvSpPr>
          <p:spPr>
            <a:xfrm>
              <a:off x="1193460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2" name="Google Shape;3392;p23"/>
            <p:cNvSpPr/>
            <p:nvPr/>
          </p:nvSpPr>
          <p:spPr>
            <a:xfrm>
              <a:off x="1193460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3" name="Google Shape;3393;p23"/>
            <p:cNvSpPr/>
            <p:nvPr/>
          </p:nvSpPr>
          <p:spPr>
            <a:xfrm>
              <a:off x="1193460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4" name="Google Shape;3394;p23"/>
            <p:cNvSpPr/>
            <p:nvPr/>
          </p:nvSpPr>
          <p:spPr>
            <a:xfrm>
              <a:off x="1193460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5" name="Google Shape;3395;p23"/>
            <p:cNvSpPr/>
            <p:nvPr/>
          </p:nvSpPr>
          <p:spPr>
            <a:xfrm>
              <a:off x="1193460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6" name="Google Shape;3396;p23"/>
            <p:cNvSpPr/>
            <p:nvPr/>
          </p:nvSpPr>
          <p:spPr>
            <a:xfrm>
              <a:off x="1193460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extLst>
    <p:ext uri="{DCECCB84-F9BA-43D5-87BE-67443E8EF086}">
      <p15:sldGuideLst>
        <p15:guide id="1" orient="horz" pos="1618">
          <p15:clr>
            <a:srgbClr val="FA7B17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subtitle">
  <p:cSld name="TITLE_1_1_1_1_1_1_1_1_1_1_1">
    <p:spTree>
      <p:nvGrpSpPr>
        <p:cNvPr id="3397" name="Shape 3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8" name="Google Shape;3398;p24"/>
          <p:cNvSpPr/>
          <p:nvPr/>
        </p:nvSpPr>
        <p:spPr>
          <a:xfrm>
            <a:off x="686675" y="865625"/>
            <a:ext cx="5476500" cy="998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99" name="Google Shape;3399;p24"/>
          <p:cNvGrpSpPr/>
          <p:nvPr/>
        </p:nvGrpSpPr>
        <p:grpSpPr>
          <a:xfrm>
            <a:off x="7472146" y="2797492"/>
            <a:ext cx="1671850" cy="2366050"/>
            <a:chOff x="93327" y="75513"/>
            <a:chExt cx="2511793" cy="3554763"/>
          </a:xfrm>
        </p:grpSpPr>
        <p:sp>
          <p:nvSpPr>
            <p:cNvPr id="3400" name="Google Shape;3400;p24"/>
            <p:cNvSpPr/>
            <p:nvPr/>
          </p:nvSpPr>
          <p:spPr>
            <a:xfrm>
              <a:off x="1853540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1" name="Google Shape;3401;p24"/>
            <p:cNvSpPr/>
            <p:nvPr/>
          </p:nvSpPr>
          <p:spPr>
            <a:xfrm>
              <a:off x="1853540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2" name="Google Shape;3402;p24"/>
            <p:cNvSpPr/>
            <p:nvPr/>
          </p:nvSpPr>
          <p:spPr>
            <a:xfrm>
              <a:off x="1853540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3" name="Google Shape;3403;p24"/>
            <p:cNvSpPr/>
            <p:nvPr/>
          </p:nvSpPr>
          <p:spPr>
            <a:xfrm>
              <a:off x="1853540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4" name="Google Shape;3404;p24"/>
            <p:cNvSpPr/>
            <p:nvPr/>
          </p:nvSpPr>
          <p:spPr>
            <a:xfrm>
              <a:off x="1853540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5" name="Google Shape;3405;p24"/>
            <p:cNvSpPr/>
            <p:nvPr/>
          </p:nvSpPr>
          <p:spPr>
            <a:xfrm>
              <a:off x="1853540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6" name="Google Shape;3406;p24"/>
            <p:cNvSpPr/>
            <p:nvPr/>
          </p:nvSpPr>
          <p:spPr>
            <a:xfrm>
              <a:off x="1853540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7" name="Google Shape;3407;p24"/>
            <p:cNvSpPr/>
            <p:nvPr/>
          </p:nvSpPr>
          <p:spPr>
            <a:xfrm>
              <a:off x="1853540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8" name="Google Shape;3408;p24"/>
            <p:cNvSpPr/>
            <p:nvPr/>
          </p:nvSpPr>
          <p:spPr>
            <a:xfrm>
              <a:off x="1853540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9" name="Google Shape;3409;p24"/>
            <p:cNvSpPr/>
            <p:nvPr/>
          </p:nvSpPr>
          <p:spPr>
            <a:xfrm>
              <a:off x="1853540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0" name="Google Shape;3410;p24"/>
            <p:cNvSpPr/>
            <p:nvPr/>
          </p:nvSpPr>
          <p:spPr>
            <a:xfrm>
              <a:off x="1853540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1" name="Google Shape;3411;p24"/>
            <p:cNvSpPr/>
            <p:nvPr/>
          </p:nvSpPr>
          <p:spPr>
            <a:xfrm>
              <a:off x="1633513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2" name="Google Shape;3412;p24"/>
            <p:cNvSpPr/>
            <p:nvPr/>
          </p:nvSpPr>
          <p:spPr>
            <a:xfrm>
              <a:off x="1633513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3" name="Google Shape;3413;p24"/>
            <p:cNvSpPr/>
            <p:nvPr/>
          </p:nvSpPr>
          <p:spPr>
            <a:xfrm>
              <a:off x="1633513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4" name="Google Shape;3414;p24"/>
            <p:cNvSpPr/>
            <p:nvPr/>
          </p:nvSpPr>
          <p:spPr>
            <a:xfrm>
              <a:off x="1633513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5" name="Google Shape;3415;p24"/>
            <p:cNvSpPr/>
            <p:nvPr/>
          </p:nvSpPr>
          <p:spPr>
            <a:xfrm>
              <a:off x="1633513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6" name="Google Shape;3416;p24"/>
            <p:cNvSpPr/>
            <p:nvPr/>
          </p:nvSpPr>
          <p:spPr>
            <a:xfrm>
              <a:off x="1633513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7" name="Google Shape;3417;p24"/>
            <p:cNvSpPr/>
            <p:nvPr/>
          </p:nvSpPr>
          <p:spPr>
            <a:xfrm>
              <a:off x="1633513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8" name="Google Shape;3418;p24"/>
            <p:cNvSpPr/>
            <p:nvPr/>
          </p:nvSpPr>
          <p:spPr>
            <a:xfrm>
              <a:off x="1633513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9" name="Google Shape;3419;p24"/>
            <p:cNvSpPr/>
            <p:nvPr/>
          </p:nvSpPr>
          <p:spPr>
            <a:xfrm>
              <a:off x="1633513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0" name="Google Shape;3420;p24"/>
            <p:cNvSpPr/>
            <p:nvPr/>
          </p:nvSpPr>
          <p:spPr>
            <a:xfrm>
              <a:off x="1633513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1" name="Google Shape;3421;p24"/>
            <p:cNvSpPr/>
            <p:nvPr/>
          </p:nvSpPr>
          <p:spPr>
            <a:xfrm>
              <a:off x="1633513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2" name="Google Shape;3422;p24"/>
            <p:cNvSpPr/>
            <p:nvPr/>
          </p:nvSpPr>
          <p:spPr>
            <a:xfrm>
              <a:off x="2293593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3" name="Google Shape;3423;p24"/>
            <p:cNvSpPr/>
            <p:nvPr/>
          </p:nvSpPr>
          <p:spPr>
            <a:xfrm>
              <a:off x="2293593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4" name="Google Shape;3424;p24"/>
            <p:cNvSpPr/>
            <p:nvPr/>
          </p:nvSpPr>
          <p:spPr>
            <a:xfrm>
              <a:off x="2293593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5" name="Google Shape;3425;p24"/>
            <p:cNvSpPr/>
            <p:nvPr/>
          </p:nvSpPr>
          <p:spPr>
            <a:xfrm>
              <a:off x="2293593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6" name="Google Shape;3426;p24"/>
            <p:cNvSpPr/>
            <p:nvPr/>
          </p:nvSpPr>
          <p:spPr>
            <a:xfrm>
              <a:off x="2293593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7" name="Google Shape;3427;p24"/>
            <p:cNvSpPr/>
            <p:nvPr/>
          </p:nvSpPr>
          <p:spPr>
            <a:xfrm>
              <a:off x="2293593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8" name="Google Shape;3428;p24"/>
            <p:cNvSpPr/>
            <p:nvPr/>
          </p:nvSpPr>
          <p:spPr>
            <a:xfrm>
              <a:off x="2293593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9" name="Google Shape;3429;p24"/>
            <p:cNvSpPr/>
            <p:nvPr/>
          </p:nvSpPr>
          <p:spPr>
            <a:xfrm>
              <a:off x="2293593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0" name="Google Shape;3430;p24"/>
            <p:cNvSpPr/>
            <p:nvPr/>
          </p:nvSpPr>
          <p:spPr>
            <a:xfrm>
              <a:off x="2293593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1" name="Google Shape;3431;p24"/>
            <p:cNvSpPr/>
            <p:nvPr/>
          </p:nvSpPr>
          <p:spPr>
            <a:xfrm>
              <a:off x="2293593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2" name="Google Shape;3432;p24"/>
            <p:cNvSpPr/>
            <p:nvPr/>
          </p:nvSpPr>
          <p:spPr>
            <a:xfrm>
              <a:off x="2293593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3" name="Google Shape;3433;p24"/>
            <p:cNvSpPr/>
            <p:nvPr/>
          </p:nvSpPr>
          <p:spPr>
            <a:xfrm>
              <a:off x="2073567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4" name="Google Shape;3434;p24"/>
            <p:cNvSpPr/>
            <p:nvPr/>
          </p:nvSpPr>
          <p:spPr>
            <a:xfrm>
              <a:off x="2073567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5" name="Google Shape;3435;p24"/>
            <p:cNvSpPr/>
            <p:nvPr/>
          </p:nvSpPr>
          <p:spPr>
            <a:xfrm>
              <a:off x="2073567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6" name="Google Shape;3436;p24"/>
            <p:cNvSpPr/>
            <p:nvPr/>
          </p:nvSpPr>
          <p:spPr>
            <a:xfrm>
              <a:off x="2073567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7" name="Google Shape;3437;p24"/>
            <p:cNvSpPr/>
            <p:nvPr/>
          </p:nvSpPr>
          <p:spPr>
            <a:xfrm>
              <a:off x="2073567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8" name="Google Shape;3438;p24"/>
            <p:cNvSpPr/>
            <p:nvPr/>
          </p:nvSpPr>
          <p:spPr>
            <a:xfrm>
              <a:off x="2073567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9" name="Google Shape;3439;p24"/>
            <p:cNvSpPr/>
            <p:nvPr/>
          </p:nvSpPr>
          <p:spPr>
            <a:xfrm>
              <a:off x="2073567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0" name="Google Shape;3440;p24"/>
            <p:cNvSpPr/>
            <p:nvPr/>
          </p:nvSpPr>
          <p:spPr>
            <a:xfrm>
              <a:off x="2073567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1" name="Google Shape;3441;p24"/>
            <p:cNvSpPr/>
            <p:nvPr/>
          </p:nvSpPr>
          <p:spPr>
            <a:xfrm>
              <a:off x="2073567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2" name="Google Shape;3442;p24"/>
            <p:cNvSpPr/>
            <p:nvPr/>
          </p:nvSpPr>
          <p:spPr>
            <a:xfrm>
              <a:off x="2073567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3" name="Google Shape;3443;p24"/>
            <p:cNvSpPr/>
            <p:nvPr/>
          </p:nvSpPr>
          <p:spPr>
            <a:xfrm>
              <a:off x="2073567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4" name="Google Shape;3444;p24"/>
            <p:cNvSpPr/>
            <p:nvPr/>
          </p:nvSpPr>
          <p:spPr>
            <a:xfrm>
              <a:off x="2513620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5" name="Google Shape;3445;p24"/>
            <p:cNvSpPr/>
            <p:nvPr/>
          </p:nvSpPr>
          <p:spPr>
            <a:xfrm>
              <a:off x="2513620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6" name="Google Shape;3446;p24"/>
            <p:cNvSpPr/>
            <p:nvPr/>
          </p:nvSpPr>
          <p:spPr>
            <a:xfrm>
              <a:off x="2513620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7" name="Google Shape;3447;p24"/>
            <p:cNvSpPr/>
            <p:nvPr/>
          </p:nvSpPr>
          <p:spPr>
            <a:xfrm>
              <a:off x="2513620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8" name="Google Shape;3448;p24"/>
            <p:cNvSpPr/>
            <p:nvPr/>
          </p:nvSpPr>
          <p:spPr>
            <a:xfrm>
              <a:off x="2513620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9" name="Google Shape;3449;p24"/>
            <p:cNvSpPr/>
            <p:nvPr/>
          </p:nvSpPr>
          <p:spPr>
            <a:xfrm>
              <a:off x="2513620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0" name="Google Shape;3450;p24"/>
            <p:cNvSpPr/>
            <p:nvPr/>
          </p:nvSpPr>
          <p:spPr>
            <a:xfrm>
              <a:off x="2513620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1" name="Google Shape;3451;p24"/>
            <p:cNvSpPr/>
            <p:nvPr/>
          </p:nvSpPr>
          <p:spPr>
            <a:xfrm>
              <a:off x="2513620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2" name="Google Shape;3452;p24"/>
            <p:cNvSpPr/>
            <p:nvPr/>
          </p:nvSpPr>
          <p:spPr>
            <a:xfrm>
              <a:off x="2513620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3" name="Google Shape;3453;p24"/>
            <p:cNvSpPr/>
            <p:nvPr/>
          </p:nvSpPr>
          <p:spPr>
            <a:xfrm>
              <a:off x="2513620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4" name="Google Shape;3454;p24"/>
            <p:cNvSpPr/>
            <p:nvPr/>
          </p:nvSpPr>
          <p:spPr>
            <a:xfrm>
              <a:off x="2513620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5" name="Google Shape;3455;p24"/>
            <p:cNvSpPr/>
            <p:nvPr/>
          </p:nvSpPr>
          <p:spPr>
            <a:xfrm>
              <a:off x="93327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6" name="Google Shape;3456;p24"/>
            <p:cNvSpPr/>
            <p:nvPr/>
          </p:nvSpPr>
          <p:spPr>
            <a:xfrm>
              <a:off x="93327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7" name="Google Shape;3457;p24"/>
            <p:cNvSpPr/>
            <p:nvPr/>
          </p:nvSpPr>
          <p:spPr>
            <a:xfrm>
              <a:off x="93327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8" name="Google Shape;3458;p24"/>
            <p:cNvSpPr/>
            <p:nvPr/>
          </p:nvSpPr>
          <p:spPr>
            <a:xfrm>
              <a:off x="93327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9" name="Google Shape;3459;p24"/>
            <p:cNvSpPr/>
            <p:nvPr/>
          </p:nvSpPr>
          <p:spPr>
            <a:xfrm>
              <a:off x="93327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0" name="Google Shape;3460;p24"/>
            <p:cNvSpPr/>
            <p:nvPr/>
          </p:nvSpPr>
          <p:spPr>
            <a:xfrm>
              <a:off x="93327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1" name="Google Shape;3461;p24"/>
            <p:cNvSpPr/>
            <p:nvPr/>
          </p:nvSpPr>
          <p:spPr>
            <a:xfrm>
              <a:off x="93327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2" name="Google Shape;3462;p24"/>
            <p:cNvSpPr/>
            <p:nvPr/>
          </p:nvSpPr>
          <p:spPr>
            <a:xfrm>
              <a:off x="93327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3" name="Google Shape;3463;p24"/>
            <p:cNvSpPr/>
            <p:nvPr/>
          </p:nvSpPr>
          <p:spPr>
            <a:xfrm>
              <a:off x="93327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4" name="Google Shape;3464;p24"/>
            <p:cNvSpPr/>
            <p:nvPr/>
          </p:nvSpPr>
          <p:spPr>
            <a:xfrm>
              <a:off x="93327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5" name="Google Shape;3465;p24"/>
            <p:cNvSpPr/>
            <p:nvPr/>
          </p:nvSpPr>
          <p:spPr>
            <a:xfrm>
              <a:off x="93327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6" name="Google Shape;3466;p24"/>
            <p:cNvSpPr/>
            <p:nvPr/>
          </p:nvSpPr>
          <p:spPr>
            <a:xfrm>
              <a:off x="533380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7" name="Google Shape;3467;p24"/>
            <p:cNvSpPr/>
            <p:nvPr/>
          </p:nvSpPr>
          <p:spPr>
            <a:xfrm>
              <a:off x="533380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8" name="Google Shape;3468;p24"/>
            <p:cNvSpPr/>
            <p:nvPr/>
          </p:nvSpPr>
          <p:spPr>
            <a:xfrm>
              <a:off x="533380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9" name="Google Shape;3469;p24"/>
            <p:cNvSpPr/>
            <p:nvPr/>
          </p:nvSpPr>
          <p:spPr>
            <a:xfrm>
              <a:off x="533380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0" name="Google Shape;3470;p24"/>
            <p:cNvSpPr/>
            <p:nvPr/>
          </p:nvSpPr>
          <p:spPr>
            <a:xfrm>
              <a:off x="533380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1" name="Google Shape;3471;p24"/>
            <p:cNvSpPr/>
            <p:nvPr/>
          </p:nvSpPr>
          <p:spPr>
            <a:xfrm>
              <a:off x="533380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2" name="Google Shape;3472;p24"/>
            <p:cNvSpPr/>
            <p:nvPr/>
          </p:nvSpPr>
          <p:spPr>
            <a:xfrm>
              <a:off x="533380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3" name="Google Shape;3473;p24"/>
            <p:cNvSpPr/>
            <p:nvPr/>
          </p:nvSpPr>
          <p:spPr>
            <a:xfrm>
              <a:off x="533380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4" name="Google Shape;3474;p24"/>
            <p:cNvSpPr/>
            <p:nvPr/>
          </p:nvSpPr>
          <p:spPr>
            <a:xfrm>
              <a:off x="533380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5" name="Google Shape;3475;p24"/>
            <p:cNvSpPr/>
            <p:nvPr/>
          </p:nvSpPr>
          <p:spPr>
            <a:xfrm>
              <a:off x="533380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6" name="Google Shape;3476;p24"/>
            <p:cNvSpPr/>
            <p:nvPr/>
          </p:nvSpPr>
          <p:spPr>
            <a:xfrm>
              <a:off x="533380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7" name="Google Shape;3477;p24"/>
            <p:cNvSpPr/>
            <p:nvPr/>
          </p:nvSpPr>
          <p:spPr>
            <a:xfrm>
              <a:off x="313353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8" name="Google Shape;3478;p24"/>
            <p:cNvSpPr/>
            <p:nvPr/>
          </p:nvSpPr>
          <p:spPr>
            <a:xfrm>
              <a:off x="313353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9" name="Google Shape;3479;p24"/>
            <p:cNvSpPr/>
            <p:nvPr/>
          </p:nvSpPr>
          <p:spPr>
            <a:xfrm>
              <a:off x="313353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0" name="Google Shape;3480;p24"/>
            <p:cNvSpPr/>
            <p:nvPr/>
          </p:nvSpPr>
          <p:spPr>
            <a:xfrm>
              <a:off x="313353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1" name="Google Shape;3481;p24"/>
            <p:cNvSpPr/>
            <p:nvPr/>
          </p:nvSpPr>
          <p:spPr>
            <a:xfrm>
              <a:off x="313353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2" name="Google Shape;3482;p24"/>
            <p:cNvSpPr/>
            <p:nvPr/>
          </p:nvSpPr>
          <p:spPr>
            <a:xfrm>
              <a:off x="313353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3" name="Google Shape;3483;p24"/>
            <p:cNvSpPr/>
            <p:nvPr/>
          </p:nvSpPr>
          <p:spPr>
            <a:xfrm>
              <a:off x="313353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4" name="Google Shape;3484;p24"/>
            <p:cNvSpPr/>
            <p:nvPr/>
          </p:nvSpPr>
          <p:spPr>
            <a:xfrm>
              <a:off x="313353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5" name="Google Shape;3485;p24"/>
            <p:cNvSpPr/>
            <p:nvPr/>
          </p:nvSpPr>
          <p:spPr>
            <a:xfrm>
              <a:off x="313353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6" name="Google Shape;3486;p24"/>
            <p:cNvSpPr/>
            <p:nvPr/>
          </p:nvSpPr>
          <p:spPr>
            <a:xfrm>
              <a:off x="313353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7" name="Google Shape;3487;p24"/>
            <p:cNvSpPr/>
            <p:nvPr/>
          </p:nvSpPr>
          <p:spPr>
            <a:xfrm>
              <a:off x="313353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8" name="Google Shape;3488;p24"/>
            <p:cNvSpPr/>
            <p:nvPr/>
          </p:nvSpPr>
          <p:spPr>
            <a:xfrm>
              <a:off x="973433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9" name="Google Shape;3489;p24"/>
            <p:cNvSpPr/>
            <p:nvPr/>
          </p:nvSpPr>
          <p:spPr>
            <a:xfrm>
              <a:off x="973433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0" name="Google Shape;3490;p24"/>
            <p:cNvSpPr/>
            <p:nvPr/>
          </p:nvSpPr>
          <p:spPr>
            <a:xfrm>
              <a:off x="973433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1" name="Google Shape;3491;p24"/>
            <p:cNvSpPr/>
            <p:nvPr/>
          </p:nvSpPr>
          <p:spPr>
            <a:xfrm>
              <a:off x="973433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2" name="Google Shape;3492;p24"/>
            <p:cNvSpPr/>
            <p:nvPr/>
          </p:nvSpPr>
          <p:spPr>
            <a:xfrm>
              <a:off x="973433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3" name="Google Shape;3493;p24"/>
            <p:cNvSpPr/>
            <p:nvPr/>
          </p:nvSpPr>
          <p:spPr>
            <a:xfrm>
              <a:off x="973433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4" name="Google Shape;3494;p24"/>
            <p:cNvSpPr/>
            <p:nvPr/>
          </p:nvSpPr>
          <p:spPr>
            <a:xfrm>
              <a:off x="973433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5" name="Google Shape;3495;p24"/>
            <p:cNvSpPr/>
            <p:nvPr/>
          </p:nvSpPr>
          <p:spPr>
            <a:xfrm>
              <a:off x="973433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6" name="Google Shape;3496;p24"/>
            <p:cNvSpPr/>
            <p:nvPr/>
          </p:nvSpPr>
          <p:spPr>
            <a:xfrm>
              <a:off x="973433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7" name="Google Shape;3497;p24"/>
            <p:cNvSpPr/>
            <p:nvPr/>
          </p:nvSpPr>
          <p:spPr>
            <a:xfrm>
              <a:off x="973433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8" name="Google Shape;3498;p24"/>
            <p:cNvSpPr/>
            <p:nvPr/>
          </p:nvSpPr>
          <p:spPr>
            <a:xfrm>
              <a:off x="973433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9" name="Google Shape;3499;p24"/>
            <p:cNvSpPr/>
            <p:nvPr/>
          </p:nvSpPr>
          <p:spPr>
            <a:xfrm>
              <a:off x="753407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0" name="Google Shape;3500;p24"/>
            <p:cNvSpPr/>
            <p:nvPr/>
          </p:nvSpPr>
          <p:spPr>
            <a:xfrm>
              <a:off x="753407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1" name="Google Shape;3501;p24"/>
            <p:cNvSpPr/>
            <p:nvPr/>
          </p:nvSpPr>
          <p:spPr>
            <a:xfrm>
              <a:off x="753407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2" name="Google Shape;3502;p24"/>
            <p:cNvSpPr/>
            <p:nvPr/>
          </p:nvSpPr>
          <p:spPr>
            <a:xfrm>
              <a:off x="753407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3" name="Google Shape;3503;p24"/>
            <p:cNvSpPr/>
            <p:nvPr/>
          </p:nvSpPr>
          <p:spPr>
            <a:xfrm>
              <a:off x="753407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4" name="Google Shape;3504;p24"/>
            <p:cNvSpPr/>
            <p:nvPr/>
          </p:nvSpPr>
          <p:spPr>
            <a:xfrm>
              <a:off x="753407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5" name="Google Shape;3505;p24"/>
            <p:cNvSpPr/>
            <p:nvPr/>
          </p:nvSpPr>
          <p:spPr>
            <a:xfrm>
              <a:off x="753407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6" name="Google Shape;3506;p24"/>
            <p:cNvSpPr/>
            <p:nvPr/>
          </p:nvSpPr>
          <p:spPr>
            <a:xfrm>
              <a:off x="753407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7" name="Google Shape;3507;p24"/>
            <p:cNvSpPr/>
            <p:nvPr/>
          </p:nvSpPr>
          <p:spPr>
            <a:xfrm>
              <a:off x="753407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8" name="Google Shape;3508;p24"/>
            <p:cNvSpPr/>
            <p:nvPr/>
          </p:nvSpPr>
          <p:spPr>
            <a:xfrm>
              <a:off x="753407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9" name="Google Shape;3509;p24"/>
            <p:cNvSpPr/>
            <p:nvPr/>
          </p:nvSpPr>
          <p:spPr>
            <a:xfrm>
              <a:off x="753407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0" name="Google Shape;3510;p24"/>
            <p:cNvSpPr/>
            <p:nvPr/>
          </p:nvSpPr>
          <p:spPr>
            <a:xfrm>
              <a:off x="1413487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1" name="Google Shape;3511;p24"/>
            <p:cNvSpPr/>
            <p:nvPr/>
          </p:nvSpPr>
          <p:spPr>
            <a:xfrm>
              <a:off x="1413487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2" name="Google Shape;3512;p24"/>
            <p:cNvSpPr/>
            <p:nvPr/>
          </p:nvSpPr>
          <p:spPr>
            <a:xfrm>
              <a:off x="1413487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3" name="Google Shape;3513;p24"/>
            <p:cNvSpPr/>
            <p:nvPr/>
          </p:nvSpPr>
          <p:spPr>
            <a:xfrm>
              <a:off x="1413487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4" name="Google Shape;3514;p24"/>
            <p:cNvSpPr/>
            <p:nvPr/>
          </p:nvSpPr>
          <p:spPr>
            <a:xfrm>
              <a:off x="1413487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5" name="Google Shape;3515;p24"/>
            <p:cNvSpPr/>
            <p:nvPr/>
          </p:nvSpPr>
          <p:spPr>
            <a:xfrm>
              <a:off x="1413487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6" name="Google Shape;3516;p24"/>
            <p:cNvSpPr/>
            <p:nvPr/>
          </p:nvSpPr>
          <p:spPr>
            <a:xfrm>
              <a:off x="1413487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7" name="Google Shape;3517;p24"/>
            <p:cNvSpPr/>
            <p:nvPr/>
          </p:nvSpPr>
          <p:spPr>
            <a:xfrm>
              <a:off x="1413487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8" name="Google Shape;3518;p24"/>
            <p:cNvSpPr/>
            <p:nvPr/>
          </p:nvSpPr>
          <p:spPr>
            <a:xfrm>
              <a:off x="1413487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9" name="Google Shape;3519;p24"/>
            <p:cNvSpPr/>
            <p:nvPr/>
          </p:nvSpPr>
          <p:spPr>
            <a:xfrm>
              <a:off x="1413487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0" name="Google Shape;3520;p24"/>
            <p:cNvSpPr/>
            <p:nvPr/>
          </p:nvSpPr>
          <p:spPr>
            <a:xfrm>
              <a:off x="1413487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1" name="Google Shape;3521;p24"/>
            <p:cNvSpPr/>
            <p:nvPr/>
          </p:nvSpPr>
          <p:spPr>
            <a:xfrm>
              <a:off x="1193460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2" name="Google Shape;3522;p24"/>
            <p:cNvSpPr/>
            <p:nvPr/>
          </p:nvSpPr>
          <p:spPr>
            <a:xfrm>
              <a:off x="1193460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3" name="Google Shape;3523;p24"/>
            <p:cNvSpPr/>
            <p:nvPr/>
          </p:nvSpPr>
          <p:spPr>
            <a:xfrm>
              <a:off x="1193460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4" name="Google Shape;3524;p24"/>
            <p:cNvSpPr/>
            <p:nvPr/>
          </p:nvSpPr>
          <p:spPr>
            <a:xfrm>
              <a:off x="1193460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5" name="Google Shape;3525;p24"/>
            <p:cNvSpPr/>
            <p:nvPr/>
          </p:nvSpPr>
          <p:spPr>
            <a:xfrm>
              <a:off x="1193460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6" name="Google Shape;3526;p24"/>
            <p:cNvSpPr/>
            <p:nvPr/>
          </p:nvSpPr>
          <p:spPr>
            <a:xfrm>
              <a:off x="1193460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7" name="Google Shape;3527;p24"/>
            <p:cNvSpPr/>
            <p:nvPr/>
          </p:nvSpPr>
          <p:spPr>
            <a:xfrm>
              <a:off x="1193460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8" name="Google Shape;3528;p24"/>
            <p:cNvSpPr/>
            <p:nvPr/>
          </p:nvSpPr>
          <p:spPr>
            <a:xfrm>
              <a:off x="1193460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9" name="Google Shape;3529;p24"/>
            <p:cNvSpPr/>
            <p:nvPr/>
          </p:nvSpPr>
          <p:spPr>
            <a:xfrm>
              <a:off x="1193460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0" name="Google Shape;3530;p24"/>
            <p:cNvSpPr/>
            <p:nvPr/>
          </p:nvSpPr>
          <p:spPr>
            <a:xfrm>
              <a:off x="1193460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1" name="Google Shape;3531;p24"/>
            <p:cNvSpPr/>
            <p:nvPr/>
          </p:nvSpPr>
          <p:spPr>
            <a:xfrm>
              <a:off x="1193460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32" name="Google Shape;3532;p24"/>
          <p:cNvSpPr/>
          <p:nvPr/>
        </p:nvSpPr>
        <p:spPr>
          <a:xfrm>
            <a:off x="534275" y="713225"/>
            <a:ext cx="5476500" cy="998100"/>
          </a:xfrm>
          <a:prstGeom prst="rect">
            <a:avLst/>
          </a:prstGeom>
          <a:solidFill>
            <a:schemeClr val="accent4"/>
          </a:solidFill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3" name="Google Shape;3533;p24"/>
          <p:cNvSpPr txBox="1"/>
          <p:nvPr>
            <p:ph hasCustomPrompt="1" type="title"/>
          </p:nvPr>
        </p:nvSpPr>
        <p:spPr>
          <a:xfrm>
            <a:off x="1219413" y="803800"/>
            <a:ext cx="3045600" cy="79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200"/>
              <a:buNone/>
              <a:defRPr b="1" sz="5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b="1" sz="7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b="1" sz="7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b="1" sz="7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b="1" sz="7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b="1" sz="7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b="1" sz="7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b="1" sz="7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b="1" sz="7200"/>
            </a:lvl9pPr>
          </a:lstStyle>
          <a:p>
            <a:r>
              <a:t>xx%</a:t>
            </a:r>
          </a:p>
        </p:txBody>
      </p:sp>
      <p:sp>
        <p:nvSpPr>
          <p:cNvPr id="3534" name="Google Shape;3534;p24"/>
          <p:cNvSpPr/>
          <p:nvPr/>
        </p:nvSpPr>
        <p:spPr>
          <a:xfrm>
            <a:off x="-5075" y="0"/>
            <a:ext cx="5445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5" name="Google Shape;3535;p24"/>
          <p:cNvSpPr txBox="1"/>
          <p:nvPr>
            <p:ph idx="2" type="ctrTitle"/>
          </p:nvPr>
        </p:nvSpPr>
        <p:spPr>
          <a:xfrm rot="-5400000">
            <a:off x="-2047800" y="2407375"/>
            <a:ext cx="4640100" cy="32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536" name="Google Shape;3536;p24"/>
          <p:cNvSpPr/>
          <p:nvPr/>
        </p:nvSpPr>
        <p:spPr>
          <a:xfrm>
            <a:off x="686675" y="2145275"/>
            <a:ext cx="5476500" cy="998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7" name="Google Shape;3537;p24"/>
          <p:cNvSpPr/>
          <p:nvPr/>
        </p:nvSpPr>
        <p:spPr>
          <a:xfrm>
            <a:off x="534275" y="1992875"/>
            <a:ext cx="5476500" cy="998100"/>
          </a:xfrm>
          <a:prstGeom prst="rect">
            <a:avLst/>
          </a:prstGeom>
          <a:solidFill>
            <a:schemeClr val="accent4"/>
          </a:solidFill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8" name="Google Shape;3538;p24"/>
          <p:cNvSpPr txBox="1"/>
          <p:nvPr>
            <p:ph hasCustomPrompt="1" idx="3" type="title"/>
          </p:nvPr>
        </p:nvSpPr>
        <p:spPr>
          <a:xfrm>
            <a:off x="1219413" y="2083450"/>
            <a:ext cx="3045600" cy="79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200"/>
              <a:buNone/>
              <a:defRPr b="1" sz="5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b="1" sz="7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b="1" sz="7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b="1" sz="7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b="1" sz="7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b="1" sz="7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b="1" sz="7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b="1" sz="7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b="1" sz="7200"/>
            </a:lvl9pPr>
          </a:lstStyle>
          <a:p>
            <a:r>
              <a:t>xx%</a:t>
            </a:r>
          </a:p>
        </p:txBody>
      </p:sp>
      <p:sp>
        <p:nvSpPr>
          <p:cNvPr id="3539" name="Google Shape;3539;p24"/>
          <p:cNvSpPr/>
          <p:nvPr/>
        </p:nvSpPr>
        <p:spPr>
          <a:xfrm>
            <a:off x="686675" y="3424925"/>
            <a:ext cx="5476500" cy="998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0" name="Google Shape;3540;p24"/>
          <p:cNvSpPr/>
          <p:nvPr/>
        </p:nvSpPr>
        <p:spPr>
          <a:xfrm>
            <a:off x="534275" y="3272525"/>
            <a:ext cx="5476500" cy="998100"/>
          </a:xfrm>
          <a:prstGeom prst="rect">
            <a:avLst/>
          </a:prstGeom>
          <a:solidFill>
            <a:schemeClr val="accent4"/>
          </a:solidFill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1" name="Google Shape;3541;p24"/>
          <p:cNvSpPr txBox="1"/>
          <p:nvPr>
            <p:ph hasCustomPrompt="1" idx="4" type="title"/>
          </p:nvPr>
        </p:nvSpPr>
        <p:spPr>
          <a:xfrm>
            <a:off x="1219413" y="3363100"/>
            <a:ext cx="3045600" cy="79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200"/>
              <a:buNone/>
              <a:defRPr b="1" sz="5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b="1" sz="7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b="1" sz="7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b="1" sz="7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b="1" sz="7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b="1" sz="7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b="1" sz="7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b="1" sz="7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b="1" sz="7200"/>
            </a:lvl9pPr>
          </a:lstStyle>
          <a:p>
            <a:r>
              <a:t>xx%</a:t>
            </a:r>
          </a:p>
        </p:txBody>
      </p:sp>
      <p:sp>
        <p:nvSpPr>
          <p:cNvPr id="3542" name="Google Shape;3542;p24"/>
          <p:cNvSpPr txBox="1"/>
          <p:nvPr>
            <p:ph idx="1" type="subTitle"/>
          </p:nvPr>
        </p:nvSpPr>
        <p:spPr>
          <a:xfrm>
            <a:off x="4408325" y="1245504"/>
            <a:ext cx="1417800" cy="287400"/>
          </a:xfrm>
          <a:prstGeom prst="rect">
            <a:avLst/>
          </a:prstGeom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543" name="Google Shape;3543;p24"/>
          <p:cNvSpPr txBox="1"/>
          <p:nvPr>
            <p:ph idx="5" type="subTitle"/>
          </p:nvPr>
        </p:nvSpPr>
        <p:spPr>
          <a:xfrm>
            <a:off x="4408325" y="2543254"/>
            <a:ext cx="1417800" cy="287400"/>
          </a:xfrm>
          <a:prstGeom prst="rect">
            <a:avLst/>
          </a:prstGeom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544" name="Google Shape;3544;p24"/>
          <p:cNvSpPr txBox="1"/>
          <p:nvPr>
            <p:ph idx="6" type="subTitle"/>
          </p:nvPr>
        </p:nvSpPr>
        <p:spPr>
          <a:xfrm>
            <a:off x="4408325" y="3805754"/>
            <a:ext cx="1417800" cy="287400"/>
          </a:xfrm>
          <a:prstGeom prst="rect">
            <a:avLst/>
          </a:prstGeom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18">
          <p15:clr>
            <a:srgbClr val="FA7B17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columns 2">
  <p:cSld name="TITLE_1_1_1_1_1_1_1_1_1_1_1_1">
    <p:bg>
      <p:bgPr>
        <a:solidFill>
          <a:schemeClr val="lt1"/>
        </a:solidFill>
      </p:bgPr>
    </p:bg>
    <p:spTree>
      <p:nvGrpSpPr>
        <p:cNvPr id="3545" name="Shape 3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46" name="Google Shape;3546;p25"/>
          <p:cNvGrpSpPr/>
          <p:nvPr/>
        </p:nvGrpSpPr>
        <p:grpSpPr>
          <a:xfrm>
            <a:off x="7472146" y="-8"/>
            <a:ext cx="1671850" cy="2366050"/>
            <a:chOff x="93327" y="75513"/>
            <a:chExt cx="2511793" cy="3554763"/>
          </a:xfrm>
        </p:grpSpPr>
        <p:sp>
          <p:nvSpPr>
            <p:cNvPr id="3547" name="Google Shape;3547;p25"/>
            <p:cNvSpPr/>
            <p:nvPr/>
          </p:nvSpPr>
          <p:spPr>
            <a:xfrm>
              <a:off x="1853540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8" name="Google Shape;3548;p25"/>
            <p:cNvSpPr/>
            <p:nvPr/>
          </p:nvSpPr>
          <p:spPr>
            <a:xfrm>
              <a:off x="1853540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9" name="Google Shape;3549;p25"/>
            <p:cNvSpPr/>
            <p:nvPr/>
          </p:nvSpPr>
          <p:spPr>
            <a:xfrm>
              <a:off x="1853540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0" name="Google Shape;3550;p25"/>
            <p:cNvSpPr/>
            <p:nvPr/>
          </p:nvSpPr>
          <p:spPr>
            <a:xfrm>
              <a:off x="1853540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1" name="Google Shape;3551;p25"/>
            <p:cNvSpPr/>
            <p:nvPr/>
          </p:nvSpPr>
          <p:spPr>
            <a:xfrm>
              <a:off x="1853540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2" name="Google Shape;3552;p25"/>
            <p:cNvSpPr/>
            <p:nvPr/>
          </p:nvSpPr>
          <p:spPr>
            <a:xfrm>
              <a:off x="1853540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3" name="Google Shape;3553;p25"/>
            <p:cNvSpPr/>
            <p:nvPr/>
          </p:nvSpPr>
          <p:spPr>
            <a:xfrm>
              <a:off x="1853540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4" name="Google Shape;3554;p25"/>
            <p:cNvSpPr/>
            <p:nvPr/>
          </p:nvSpPr>
          <p:spPr>
            <a:xfrm>
              <a:off x="1853540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5" name="Google Shape;3555;p25"/>
            <p:cNvSpPr/>
            <p:nvPr/>
          </p:nvSpPr>
          <p:spPr>
            <a:xfrm>
              <a:off x="1853540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6" name="Google Shape;3556;p25"/>
            <p:cNvSpPr/>
            <p:nvPr/>
          </p:nvSpPr>
          <p:spPr>
            <a:xfrm>
              <a:off x="1853540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7" name="Google Shape;3557;p25"/>
            <p:cNvSpPr/>
            <p:nvPr/>
          </p:nvSpPr>
          <p:spPr>
            <a:xfrm>
              <a:off x="1853540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8" name="Google Shape;3558;p25"/>
            <p:cNvSpPr/>
            <p:nvPr/>
          </p:nvSpPr>
          <p:spPr>
            <a:xfrm>
              <a:off x="1633513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9" name="Google Shape;3559;p25"/>
            <p:cNvSpPr/>
            <p:nvPr/>
          </p:nvSpPr>
          <p:spPr>
            <a:xfrm>
              <a:off x="1633513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0" name="Google Shape;3560;p25"/>
            <p:cNvSpPr/>
            <p:nvPr/>
          </p:nvSpPr>
          <p:spPr>
            <a:xfrm>
              <a:off x="1633513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1" name="Google Shape;3561;p25"/>
            <p:cNvSpPr/>
            <p:nvPr/>
          </p:nvSpPr>
          <p:spPr>
            <a:xfrm>
              <a:off x="1633513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2" name="Google Shape;3562;p25"/>
            <p:cNvSpPr/>
            <p:nvPr/>
          </p:nvSpPr>
          <p:spPr>
            <a:xfrm>
              <a:off x="1633513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3" name="Google Shape;3563;p25"/>
            <p:cNvSpPr/>
            <p:nvPr/>
          </p:nvSpPr>
          <p:spPr>
            <a:xfrm>
              <a:off x="1633513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4" name="Google Shape;3564;p25"/>
            <p:cNvSpPr/>
            <p:nvPr/>
          </p:nvSpPr>
          <p:spPr>
            <a:xfrm>
              <a:off x="1633513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5" name="Google Shape;3565;p25"/>
            <p:cNvSpPr/>
            <p:nvPr/>
          </p:nvSpPr>
          <p:spPr>
            <a:xfrm>
              <a:off x="1633513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6" name="Google Shape;3566;p25"/>
            <p:cNvSpPr/>
            <p:nvPr/>
          </p:nvSpPr>
          <p:spPr>
            <a:xfrm>
              <a:off x="1633513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7" name="Google Shape;3567;p25"/>
            <p:cNvSpPr/>
            <p:nvPr/>
          </p:nvSpPr>
          <p:spPr>
            <a:xfrm>
              <a:off x="1633513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8" name="Google Shape;3568;p25"/>
            <p:cNvSpPr/>
            <p:nvPr/>
          </p:nvSpPr>
          <p:spPr>
            <a:xfrm>
              <a:off x="1633513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9" name="Google Shape;3569;p25"/>
            <p:cNvSpPr/>
            <p:nvPr/>
          </p:nvSpPr>
          <p:spPr>
            <a:xfrm>
              <a:off x="2293593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0" name="Google Shape;3570;p25"/>
            <p:cNvSpPr/>
            <p:nvPr/>
          </p:nvSpPr>
          <p:spPr>
            <a:xfrm>
              <a:off x="2293593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1" name="Google Shape;3571;p25"/>
            <p:cNvSpPr/>
            <p:nvPr/>
          </p:nvSpPr>
          <p:spPr>
            <a:xfrm>
              <a:off x="2293593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2" name="Google Shape;3572;p25"/>
            <p:cNvSpPr/>
            <p:nvPr/>
          </p:nvSpPr>
          <p:spPr>
            <a:xfrm>
              <a:off x="2293593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3" name="Google Shape;3573;p25"/>
            <p:cNvSpPr/>
            <p:nvPr/>
          </p:nvSpPr>
          <p:spPr>
            <a:xfrm>
              <a:off x="2293593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4" name="Google Shape;3574;p25"/>
            <p:cNvSpPr/>
            <p:nvPr/>
          </p:nvSpPr>
          <p:spPr>
            <a:xfrm>
              <a:off x="2293593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5" name="Google Shape;3575;p25"/>
            <p:cNvSpPr/>
            <p:nvPr/>
          </p:nvSpPr>
          <p:spPr>
            <a:xfrm>
              <a:off x="2293593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6" name="Google Shape;3576;p25"/>
            <p:cNvSpPr/>
            <p:nvPr/>
          </p:nvSpPr>
          <p:spPr>
            <a:xfrm>
              <a:off x="2293593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7" name="Google Shape;3577;p25"/>
            <p:cNvSpPr/>
            <p:nvPr/>
          </p:nvSpPr>
          <p:spPr>
            <a:xfrm>
              <a:off x="2293593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8" name="Google Shape;3578;p25"/>
            <p:cNvSpPr/>
            <p:nvPr/>
          </p:nvSpPr>
          <p:spPr>
            <a:xfrm>
              <a:off x="2293593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9" name="Google Shape;3579;p25"/>
            <p:cNvSpPr/>
            <p:nvPr/>
          </p:nvSpPr>
          <p:spPr>
            <a:xfrm>
              <a:off x="2293593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0" name="Google Shape;3580;p25"/>
            <p:cNvSpPr/>
            <p:nvPr/>
          </p:nvSpPr>
          <p:spPr>
            <a:xfrm>
              <a:off x="2073567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1" name="Google Shape;3581;p25"/>
            <p:cNvSpPr/>
            <p:nvPr/>
          </p:nvSpPr>
          <p:spPr>
            <a:xfrm>
              <a:off x="2073567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2" name="Google Shape;3582;p25"/>
            <p:cNvSpPr/>
            <p:nvPr/>
          </p:nvSpPr>
          <p:spPr>
            <a:xfrm>
              <a:off x="2073567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3" name="Google Shape;3583;p25"/>
            <p:cNvSpPr/>
            <p:nvPr/>
          </p:nvSpPr>
          <p:spPr>
            <a:xfrm>
              <a:off x="2073567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4" name="Google Shape;3584;p25"/>
            <p:cNvSpPr/>
            <p:nvPr/>
          </p:nvSpPr>
          <p:spPr>
            <a:xfrm>
              <a:off x="2073567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5" name="Google Shape;3585;p25"/>
            <p:cNvSpPr/>
            <p:nvPr/>
          </p:nvSpPr>
          <p:spPr>
            <a:xfrm>
              <a:off x="2073567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6" name="Google Shape;3586;p25"/>
            <p:cNvSpPr/>
            <p:nvPr/>
          </p:nvSpPr>
          <p:spPr>
            <a:xfrm>
              <a:off x="2073567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7" name="Google Shape;3587;p25"/>
            <p:cNvSpPr/>
            <p:nvPr/>
          </p:nvSpPr>
          <p:spPr>
            <a:xfrm>
              <a:off x="2073567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8" name="Google Shape;3588;p25"/>
            <p:cNvSpPr/>
            <p:nvPr/>
          </p:nvSpPr>
          <p:spPr>
            <a:xfrm>
              <a:off x="2073567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9" name="Google Shape;3589;p25"/>
            <p:cNvSpPr/>
            <p:nvPr/>
          </p:nvSpPr>
          <p:spPr>
            <a:xfrm>
              <a:off x="2073567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0" name="Google Shape;3590;p25"/>
            <p:cNvSpPr/>
            <p:nvPr/>
          </p:nvSpPr>
          <p:spPr>
            <a:xfrm>
              <a:off x="2073567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1" name="Google Shape;3591;p25"/>
            <p:cNvSpPr/>
            <p:nvPr/>
          </p:nvSpPr>
          <p:spPr>
            <a:xfrm>
              <a:off x="2513620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2" name="Google Shape;3592;p25"/>
            <p:cNvSpPr/>
            <p:nvPr/>
          </p:nvSpPr>
          <p:spPr>
            <a:xfrm>
              <a:off x="2513620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3" name="Google Shape;3593;p25"/>
            <p:cNvSpPr/>
            <p:nvPr/>
          </p:nvSpPr>
          <p:spPr>
            <a:xfrm>
              <a:off x="2513620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4" name="Google Shape;3594;p25"/>
            <p:cNvSpPr/>
            <p:nvPr/>
          </p:nvSpPr>
          <p:spPr>
            <a:xfrm>
              <a:off x="2513620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5" name="Google Shape;3595;p25"/>
            <p:cNvSpPr/>
            <p:nvPr/>
          </p:nvSpPr>
          <p:spPr>
            <a:xfrm>
              <a:off x="2513620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6" name="Google Shape;3596;p25"/>
            <p:cNvSpPr/>
            <p:nvPr/>
          </p:nvSpPr>
          <p:spPr>
            <a:xfrm>
              <a:off x="2513620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7" name="Google Shape;3597;p25"/>
            <p:cNvSpPr/>
            <p:nvPr/>
          </p:nvSpPr>
          <p:spPr>
            <a:xfrm>
              <a:off x="2513620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8" name="Google Shape;3598;p25"/>
            <p:cNvSpPr/>
            <p:nvPr/>
          </p:nvSpPr>
          <p:spPr>
            <a:xfrm>
              <a:off x="2513620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9" name="Google Shape;3599;p25"/>
            <p:cNvSpPr/>
            <p:nvPr/>
          </p:nvSpPr>
          <p:spPr>
            <a:xfrm>
              <a:off x="2513620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0" name="Google Shape;3600;p25"/>
            <p:cNvSpPr/>
            <p:nvPr/>
          </p:nvSpPr>
          <p:spPr>
            <a:xfrm>
              <a:off x="2513620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1" name="Google Shape;3601;p25"/>
            <p:cNvSpPr/>
            <p:nvPr/>
          </p:nvSpPr>
          <p:spPr>
            <a:xfrm>
              <a:off x="2513620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2" name="Google Shape;3602;p25"/>
            <p:cNvSpPr/>
            <p:nvPr/>
          </p:nvSpPr>
          <p:spPr>
            <a:xfrm>
              <a:off x="93327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3" name="Google Shape;3603;p25"/>
            <p:cNvSpPr/>
            <p:nvPr/>
          </p:nvSpPr>
          <p:spPr>
            <a:xfrm>
              <a:off x="93327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4" name="Google Shape;3604;p25"/>
            <p:cNvSpPr/>
            <p:nvPr/>
          </p:nvSpPr>
          <p:spPr>
            <a:xfrm>
              <a:off x="93327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5" name="Google Shape;3605;p25"/>
            <p:cNvSpPr/>
            <p:nvPr/>
          </p:nvSpPr>
          <p:spPr>
            <a:xfrm>
              <a:off x="93327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6" name="Google Shape;3606;p25"/>
            <p:cNvSpPr/>
            <p:nvPr/>
          </p:nvSpPr>
          <p:spPr>
            <a:xfrm>
              <a:off x="93327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7" name="Google Shape;3607;p25"/>
            <p:cNvSpPr/>
            <p:nvPr/>
          </p:nvSpPr>
          <p:spPr>
            <a:xfrm>
              <a:off x="93327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8" name="Google Shape;3608;p25"/>
            <p:cNvSpPr/>
            <p:nvPr/>
          </p:nvSpPr>
          <p:spPr>
            <a:xfrm>
              <a:off x="93327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9" name="Google Shape;3609;p25"/>
            <p:cNvSpPr/>
            <p:nvPr/>
          </p:nvSpPr>
          <p:spPr>
            <a:xfrm>
              <a:off x="93327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0" name="Google Shape;3610;p25"/>
            <p:cNvSpPr/>
            <p:nvPr/>
          </p:nvSpPr>
          <p:spPr>
            <a:xfrm>
              <a:off x="93327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1" name="Google Shape;3611;p25"/>
            <p:cNvSpPr/>
            <p:nvPr/>
          </p:nvSpPr>
          <p:spPr>
            <a:xfrm>
              <a:off x="93327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2" name="Google Shape;3612;p25"/>
            <p:cNvSpPr/>
            <p:nvPr/>
          </p:nvSpPr>
          <p:spPr>
            <a:xfrm>
              <a:off x="93327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3" name="Google Shape;3613;p25"/>
            <p:cNvSpPr/>
            <p:nvPr/>
          </p:nvSpPr>
          <p:spPr>
            <a:xfrm>
              <a:off x="533380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4" name="Google Shape;3614;p25"/>
            <p:cNvSpPr/>
            <p:nvPr/>
          </p:nvSpPr>
          <p:spPr>
            <a:xfrm>
              <a:off x="533380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5" name="Google Shape;3615;p25"/>
            <p:cNvSpPr/>
            <p:nvPr/>
          </p:nvSpPr>
          <p:spPr>
            <a:xfrm>
              <a:off x="533380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6" name="Google Shape;3616;p25"/>
            <p:cNvSpPr/>
            <p:nvPr/>
          </p:nvSpPr>
          <p:spPr>
            <a:xfrm>
              <a:off x="533380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7" name="Google Shape;3617;p25"/>
            <p:cNvSpPr/>
            <p:nvPr/>
          </p:nvSpPr>
          <p:spPr>
            <a:xfrm>
              <a:off x="533380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8" name="Google Shape;3618;p25"/>
            <p:cNvSpPr/>
            <p:nvPr/>
          </p:nvSpPr>
          <p:spPr>
            <a:xfrm>
              <a:off x="533380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9" name="Google Shape;3619;p25"/>
            <p:cNvSpPr/>
            <p:nvPr/>
          </p:nvSpPr>
          <p:spPr>
            <a:xfrm>
              <a:off x="533380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0" name="Google Shape;3620;p25"/>
            <p:cNvSpPr/>
            <p:nvPr/>
          </p:nvSpPr>
          <p:spPr>
            <a:xfrm>
              <a:off x="533380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1" name="Google Shape;3621;p25"/>
            <p:cNvSpPr/>
            <p:nvPr/>
          </p:nvSpPr>
          <p:spPr>
            <a:xfrm>
              <a:off x="533380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2" name="Google Shape;3622;p25"/>
            <p:cNvSpPr/>
            <p:nvPr/>
          </p:nvSpPr>
          <p:spPr>
            <a:xfrm>
              <a:off x="533380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3" name="Google Shape;3623;p25"/>
            <p:cNvSpPr/>
            <p:nvPr/>
          </p:nvSpPr>
          <p:spPr>
            <a:xfrm>
              <a:off x="533380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4" name="Google Shape;3624;p25"/>
            <p:cNvSpPr/>
            <p:nvPr/>
          </p:nvSpPr>
          <p:spPr>
            <a:xfrm>
              <a:off x="313353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5" name="Google Shape;3625;p25"/>
            <p:cNvSpPr/>
            <p:nvPr/>
          </p:nvSpPr>
          <p:spPr>
            <a:xfrm>
              <a:off x="313353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6" name="Google Shape;3626;p25"/>
            <p:cNvSpPr/>
            <p:nvPr/>
          </p:nvSpPr>
          <p:spPr>
            <a:xfrm>
              <a:off x="313353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7" name="Google Shape;3627;p25"/>
            <p:cNvSpPr/>
            <p:nvPr/>
          </p:nvSpPr>
          <p:spPr>
            <a:xfrm>
              <a:off x="313353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8" name="Google Shape;3628;p25"/>
            <p:cNvSpPr/>
            <p:nvPr/>
          </p:nvSpPr>
          <p:spPr>
            <a:xfrm>
              <a:off x="313353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9" name="Google Shape;3629;p25"/>
            <p:cNvSpPr/>
            <p:nvPr/>
          </p:nvSpPr>
          <p:spPr>
            <a:xfrm>
              <a:off x="313353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0" name="Google Shape;3630;p25"/>
            <p:cNvSpPr/>
            <p:nvPr/>
          </p:nvSpPr>
          <p:spPr>
            <a:xfrm>
              <a:off x="313353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1" name="Google Shape;3631;p25"/>
            <p:cNvSpPr/>
            <p:nvPr/>
          </p:nvSpPr>
          <p:spPr>
            <a:xfrm>
              <a:off x="313353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2" name="Google Shape;3632;p25"/>
            <p:cNvSpPr/>
            <p:nvPr/>
          </p:nvSpPr>
          <p:spPr>
            <a:xfrm>
              <a:off x="313353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3" name="Google Shape;3633;p25"/>
            <p:cNvSpPr/>
            <p:nvPr/>
          </p:nvSpPr>
          <p:spPr>
            <a:xfrm>
              <a:off x="313353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4" name="Google Shape;3634;p25"/>
            <p:cNvSpPr/>
            <p:nvPr/>
          </p:nvSpPr>
          <p:spPr>
            <a:xfrm>
              <a:off x="313353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5" name="Google Shape;3635;p25"/>
            <p:cNvSpPr/>
            <p:nvPr/>
          </p:nvSpPr>
          <p:spPr>
            <a:xfrm>
              <a:off x="973433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6" name="Google Shape;3636;p25"/>
            <p:cNvSpPr/>
            <p:nvPr/>
          </p:nvSpPr>
          <p:spPr>
            <a:xfrm>
              <a:off x="973433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7" name="Google Shape;3637;p25"/>
            <p:cNvSpPr/>
            <p:nvPr/>
          </p:nvSpPr>
          <p:spPr>
            <a:xfrm>
              <a:off x="973433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8" name="Google Shape;3638;p25"/>
            <p:cNvSpPr/>
            <p:nvPr/>
          </p:nvSpPr>
          <p:spPr>
            <a:xfrm>
              <a:off x="973433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9" name="Google Shape;3639;p25"/>
            <p:cNvSpPr/>
            <p:nvPr/>
          </p:nvSpPr>
          <p:spPr>
            <a:xfrm>
              <a:off x="973433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0" name="Google Shape;3640;p25"/>
            <p:cNvSpPr/>
            <p:nvPr/>
          </p:nvSpPr>
          <p:spPr>
            <a:xfrm>
              <a:off x="973433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1" name="Google Shape;3641;p25"/>
            <p:cNvSpPr/>
            <p:nvPr/>
          </p:nvSpPr>
          <p:spPr>
            <a:xfrm>
              <a:off x="973433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2" name="Google Shape;3642;p25"/>
            <p:cNvSpPr/>
            <p:nvPr/>
          </p:nvSpPr>
          <p:spPr>
            <a:xfrm>
              <a:off x="973433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3" name="Google Shape;3643;p25"/>
            <p:cNvSpPr/>
            <p:nvPr/>
          </p:nvSpPr>
          <p:spPr>
            <a:xfrm>
              <a:off x="973433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4" name="Google Shape;3644;p25"/>
            <p:cNvSpPr/>
            <p:nvPr/>
          </p:nvSpPr>
          <p:spPr>
            <a:xfrm>
              <a:off x="973433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5" name="Google Shape;3645;p25"/>
            <p:cNvSpPr/>
            <p:nvPr/>
          </p:nvSpPr>
          <p:spPr>
            <a:xfrm>
              <a:off x="973433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6" name="Google Shape;3646;p25"/>
            <p:cNvSpPr/>
            <p:nvPr/>
          </p:nvSpPr>
          <p:spPr>
            <a:xfrm>
              <a:off x="753407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7" name="Google Shape;3647;p25"/>
            <p:cNvSpPr/>
            <p:nvPr/>
          </p:nvSpPr>
          <p:spPr>
            <a:xfrm>
              <a:off x="753407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8" name="Google Shape;3648;p25"/>
            <p:cNvSpPr/>
            <p:nvPr/>
          </p:nvSpPr>
          <p:spPr>
            <a:xfrm>
              <a:off x="753407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9" name="Google Shape;3649;p25"/>
            <p:cNvSpPr/>
            <p:nvPr/>
          </p:nvSpPr>
          <p:spPr>
            <a:xfrm>
              <a:off x="753407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0" name="Google Shape;3650;p25"/>
            <p:cNvSpPr/>
            <p:nvPr/>
          </p:nvSpPr>
          <p:spPr>
            <a:xfrm>
              <a:off x="753407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1" name="Google Shape;3651;p25"/>
            <p:cNvSpPr/>
            <p:nvPr/>
          </p:nvSpPr>
          <p:spPr>
            <a:xfrm>
              <a:off x="753407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2" name="Google Shape;3652;p25"/>
            <p:cNvSpPr/>
            <p:nvPr/>
          </p:nvSpPr>
          <p:spPr>
            <a:xfrm>
              <a:off x="753407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3" name="Google Shape;3653;p25"/>
            <p:cNvSpPr/>
            <p:nvPr/>
          </p:nvSpPr>
          <p:spPr>
            <a:xfrm>
              <a:off x="753407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4" name="Google Shape;3654;p25"/>
            <p:cNvSpPr/>
            <p:nvPr/>
          </p:nvSpPr>
          <p:spPr>
            <a:xfrm>
              <a:off x="753407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5" name="Google Shape;3655;p25"/>
            <p:cNvSpPr/>
            <p:nvPr/>
          </p:nvSpPr>
          <p:spPr>
            <a:xfrm>
              <a:off x="753407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6" name="Google Shape;3656;p25"/>
            <p:cNvSpPr/>
            <p:nvPr/>
          </p:nvSpPr>
          <p:spPr>
            <a:xfrm>
              <a:off x="753407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7" name="Google Shape;3657;p25"/>
            <p:cNvSpPr/>
            <p:nvPr/>
          </p:nvSpPr>
          <p:spPr>
            <a:xfrm>
              <a:off x="1413487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8" name="Google Shape;3658;p25"/>
            <p:cNvSpPr/>
            <p:nvPr/>
          </p:nvSpPr>
          <p:spPr>
            <a:xfrm>
              <a:off x="1413487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9" name="Google Shape;3659;p25"/>
            <p:cNvSpPr/>
            <p:nvPr/>
          </p:nvSpPr>
          <p:spPr>
            <a:xfrm>
              <a:off x="1413487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0" name="Google Shape;3660;p25"/>
            <p:cNvSpPr/>
            <p:nvPr/>
          </p:nvSpPr>
          <p:spPr>
            <a:xfrm>
              <a:off x="1413487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1" name="Google Shape;3661;p25"/>
            <p:cNvSpPr/>
            <p:nvPr/>
          </p:nvSpPr>
          <p:spPr>
            <a:xfrm>
              <a:off x="1413487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2" name="Google Shape;3662;p25"/>
            <p:cNvSpPr/>
            <p:nvPr/>
          </p:nvSpPr>
          <p:spPr>
            <a:xfrm>
              <a:off x="1413487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3" name="Google Shape;3663;p25"/>
            <p:cNvSpPr/>
            <p:nvPr/>
          </p:nvSpPr>
          <p:spPr>
            <a:xfrm>
              <a:off x="1413487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4" name="Google Shape;3664;p25"/>
            <p:cNvSpPr/>
            <p:nvPr/>
          </p:nvSpPr>
          <p:spPr>
            <a:xfrm>
              <a:off x="1413487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5" name="Google Shape;3665;p25"/>
            <p:cNvSpPr/>
            <p:nvPr/>
          </p:nvSpPr>
          <p:spPr>
            <a:xfrm>
              <a:off x="1413487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6" name="Google Shape;3666;p25"/>
            <p:cNvSpPr/>
            <p:nvPr/>
          </p:nvSpPr>
          <p:spPr>
            <a:xfrm>
              <a:off x="1413487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7" name="Google Shape;3667;p25"/>
            <p:cNvSpPr/>
            <p:nvPr/>
          </p:nvSpPr>
          <p:spPr>
            <a:xfrm>
              <a:off x="1413487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8" name="Google Shape;3668;p25"/>
            <p:cNvSpPr/>
            <p:nvPr/>
          </p:nvSpPr>
          <p:spPr>
            <a:xfrm>
              <a:off x="1193460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9" name="Google Shape;3669;p25"/>
            <p:cNvSpPr/>
            <p:nvPr/>
          </p:nvSpPr>
          <p:spPr>
            <a:xfrm>
              <a:off x="1193460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0" name="Google Shape;3670;p25"/>
            <p:cNvSpPr/>
            <p:nvPr/>
          </p:nvSpPr>
          <p:spPr>
            <a:xfrm>
              <a:off x="1193460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1" name="Google Shape;3671;p25"/>
            <p:cNvSpPr/>
            <p:nvPr/>
          </p:nvSpPr>
          <p:spPr>
            <a:xfrm>
              <a:off x="1193460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2" name="Google Shape;3672;p25"/>
            <p:cNvSpPr/>
            <p:nvPr/>
          </p:nvSpPr>
          <p:spPr>
            <a:xfrm>
              <a:off x="1193460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3" name="Google Shape;3673;p25"/>
            <p:cNvSpPr/>
            <p:nvPr/>
          </p:nvSpPr>
          <p:spPr>
            <a:xfrm>
              <a:off x="1193460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4" name="Google Shape;3674;p25"/>
            <p:cNvSpPr/>
            <p:nvPr/>
          </p:nvSpPr>
          <p:spPr>
            <a:xfrm>
              <a:off x="1193460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5" name="Google Shape;3675;p25"/>
            <p:cNvSpPr/>
            <p:nvPr/>
          </p:nvSpPr>
          <p:spPr>
            <a:xfrm>
              <a:off x="1193460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6" name="Google Shape;3676;p25"/>
            <p:cNvSpPr/>
            <p:nvPr/>
          </p:nvSpPr>
          <p:spPr>
            <a:xfrm>
              <a:off x="1193460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7" name="Google Shape;3677;p25"/>
            <p:cNvSpPr/>
            <p:nvPr/>
          </p:nvSpPr>
          <p:spPr>
            <a:xfrm>
              <a:off x="1193460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8" name="Google Shape;3678;p25"/>
            <p:cNvSpPr/>
            <p:nvPr/>
          </p:nvSpPr>
          <p:spPr>
            <a:xfrm>
              <a:off x="1193460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79" name="Google Shape;3679;p25"/>
          <p:cNvSpPr/>
          <p:nvPr/>
        </p:nvSpPr>
        <p:spPr>
          <a:xfrm>
            <a:off x="1453150" y="3273175"/>
            <a:ext cx="2580300" cy="1233300"/>
          </a:xfrm>
          <a:prstGeom prst="rect">
            <a:avLst/>
          </a:prstGeom>
          <a:solidFill>
            <a:srgbClr val="9E9E9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0" name="Google Shape;3680;p25"/>
          <p:cNvSpPr/>
          <p:nvPr/>
        </p:nvSpPr>
        <p:spPr>
          <a:xfrm>
            <a:off x="5795250" y="3273175"/>
            <a:ext cx="2580300" cy="1233300"/>
          </a:xfrm>
          <a:prstGeom prst="rect">
            <a:avLst/>
          </a:prstGeom>
          <a:solidFill>
            <a:srgbClr val="9E9E9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1" name="Google Shape;3681;p25"/>
          <p:cNvSpPr/>
          <p:nvPr/>
        </p:nvSpPr>
        <p:spPr>
          <a:xfrm>
            <a:off x="5795250" y="789425"/>
            <a:ext cx="2580300" cy="1233300"/>
          </a:xfrm>
          <a:prstGeom prst="rect">
            <a:avLst/>
          </a:prstGeom>
          <a:solidFill>
            <a:srgbClr val="9E9E9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2" name="Google Shape;3682;p25"/>
          <p:cNvSpPr/>
          <p:nvPr/>
        </p:nvSpPr>
        <p:spPr>
          <a:xfrm>
            <a:off x="5642747" y="637025"/>
            <a:ext cx="2580300" cy="12333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rgbClr val="F95A6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3" name="Google Shape;3683;p25"/>
          <p:cNvSpPr/>
          <p:nvPr/>
        </p:nvSpPr>
        <p:spPr>
          <a:xfrm>
            <a:off x="1300747" y="3120775"/>
            <a:ext cx="2580300" cy="12333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rgbClr val="F95A6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4" name="Google Shape;3684;p25"/>
          <p:cNvSpPr/>
          <p:nvPr/>
        </p:nvSpPr>
        <p:spPr>
          <a:xfrm>
            <a:off x="5642847" y="3120775"/>
            <a:ext cx="2580300" cy="12333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rgbClr val="F95A6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5" name="Google Shape;3685;p25"/>
          <p:cNvSpPr/>
          <p:nvPr/>
        </p:nvSpPr>
        <p:spPr>
          <a:xfrm>
            <a:off x="1453150" y="789425"/>
            <a:ext cx="2580300" cy="1233300"/>
          </a:xfrm>
          <a:prstGeom prst="rect">
            <a:avLst/>
          </a:prstGeom>
          <a:solidFill>
            <a:srgbClr val="9E9E9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6" name="Google Shape;3686;p25"/>
          <p:cNvSpPr/>
          <p:nvPr/>
        </p:nvSpPr>
        <p:spPr>
          <a:xfrm>
            <a:off x="1300747" y="637025"/>
            <a:ext cx="2580300" cy="12333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rgbClr val="F95A6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7" name="Google Shape;3687;p25"/>
          <p:cNvSpPr/>
          <p:nvPr/>
        </p:nvSpPr>
        <p:spPr>
          <a:xfrm>
            <a:off x="-5075" y="0"/>
            <a:ext cx="544500" cy="5143500"/>
          </a:xfrm>
          <a:prstGeom prst="rect">
            <a:avLst/>
          </a:prstGeom>
          <a:solidFill>
            <a:srgbClr val="F95A6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8" name="Google Shape;3688;p25"/>
          <p:cNvSpPr txBox="1"/>
          <p:nvPr>
            <p:ph type="ctrTitle"/>
          </p:nvPr>
        </p:nvSpPr>
        <p:spPr>
          <a:xfrm rot="-5400000">
            <a:off x="-2047800" y="2407375"/>
            <a:ext cx="4640100" cy="32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689" name="Google Shape;3689;p25"/>
          <p:cNvSpPr txBox="1"/>
          <p:nvPr>
            <p:ph idx="1" type="subTitle"/>
          </p:nvPr>
        </p:nvSpPr>
        <p:spPr>
          <a:xfrm>
            <a:off x="1721497" y="794500"/>
            <a:ext cx="1738800" cy="26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3690" name="Google Shape;3690;p25"/>
          <p:cNvSpPr txBox="1"/>
          <p:nvPr>
            <p:ph idx="2" type="subTitle"/>
          </p:nvPr>
        </p:nvSpPr>
        <p:spPr>
          <a:xfrm>
            <a:off x="1831147" y="975475"/>
            <a:ext cx="1519500" cy="80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91" name="Google Shape;3691;p25"/>
          <p:cNvSpPr txBox="1"/>
          <p:nvPr>
            <p:ph idx="3" type="subTitle"/>
          </p:nvPr>
        </p:nvSpPr>
        <p:spPr>
          <a:xfrm>
            <a:off x="6149775" y="794500"/>
            <a:ext cx="1738800" cy="26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3692" name="Google Shape;3692;p25"/>
          <p:cNvSpPr txBox="1"/>
          <p:nvPr>
            <p:ph idx="4" type="subTitle"/>
          </p:nvPr>
        </p:nvSpPr>
        <p:spPr>
          <a:xfrm>
            <a:off x="6259425" y="975475"/>
            <a:ext cx="1519500" cy="80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93" name="Google Shape;3693;p25"/>
          <p:cNvSpPr txBox="1"/>
          <p:nvPr>
            <p:ph idx="5" type="subTitle"/>
          </p:nvPr>
        </p:nvSpPr>
        <p:spPr>
          <a:xfrm>
            <a:off x="1721497" y="3280788"/>
            <a:ext cx="1738800" cy="26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3694" name="Google Shape;3694;p25"/>
          <p:cNvSpPr txBox="1"/>
          <p:nvPr>
            <p:ph idx="6" type="subTitle"/>
          </p:nvPr>
        </p:nvSpPr>
        <p:spPr>
          <a:xfrm>
            <a:off x="1831147" y="3461763"/>
            <a:ext cx="1519500" cy="80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95" name="Google Shape;3695;p25"/>
          <p:cNvSpPr txBox="1"/>
          <p:nvPr>
            <p:ph idx="7" type="subTitle"/>
          </p:nvPr>
        </p:nvSpPr>
        <p:spPr>
          <a:xfrm>
            <a:off x="6149763" y="3280788"/>
            <a:ext cx="1738800" cy="26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3696" name="Google Shape;3696;p25"/>
          <p:cNvSpPr txBox="1"/>
          <p:nvPr>
            <p:ph idx="8" type="subTitle"/>
          </p:nvPr>
        </p:nvSpPr>
        <p:spPr>
          <a:xfrm>
            <a:off x="6259413" y="3461763"/>
            <a:ext cx="1519500" cy="80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TITLE_1_1_1_1_1_1_1_1_1_1_1_1_1">
    <p:bg>
      <p:bgPr>
        <a:solidFill>
          <a:srgbClr val="F95A61"/>
        </a:solidFill>
      </p:bgPr>
    </p:bg>
    <p:spTree>
      <p:nvGrpSpPr>
        <p:cNvPr id="3697" name="Shape 3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98" name="Google Shape;3698;p26"/>
          <p:cNvGrpSpPr/>
          <p:nvPr/>
        </p:nvGrpSpPr>
        <p:grpSpPr>
          <a:xfrm>
            <a:off x="7472146" y="-8"/>
            <a:ext cx="1671850" cy="2366050"/>
            <a:chOff x="93327" y="75513"/>
            <a:chExt cx="2511793" cy="3554763"/>
          </a:xfrm>
        </p:grpSpPr>
        <p:sp>
          <p:nvSpPr>
            <p:cNvPr id="3699" name="Google Shape;3699;p26"/>
            <p:cNvSpPr/>
            <p:nvPr/>
          </p:nvSpPr>
          <p:spPr>
            <a:xfrm>
              <a:off x="1853540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0" name="Google Shape;3700;p26"/>
            <p:cNvSpPr/>
            <p:nvPr/>
          </p:nvSpPr>
          <p:spPr>
            <a:xfrm>
              <a:off x="1853540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1" name="Google Shape;3701;p26"/>
            <p:cNvSpPr/>
            <p:nvPr/>
          </p:nvSpPr>
          <p:spPr>
            <a:xfrm>
              <a:off x="1853540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2" name="Google Shape;3702;p26"/>
            <p:cNvSpPr/>
            <p:nvPr/>
          </p:nvSpPr>
          <p:spPr>
            <a:xfrm>
              <a:off x="1853540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3" name="Google Shape;3703;p26"/>
            <p:cNvSpPr/>
            <p:nvPr/>
          </p:nvSpPr>
          <p:spPr>
            <a:xfrm>
              <a:off x="1853540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4" name="Google Shape;3704;p26"/>
            <p:cNvSpPr/>
            <p:nvPr/>
          </p:nvSpPr>
          <p:spPr>
            <a:xfrm>
              <a:off x="1853540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5" name="Google Shape;3705;p26"/>
            <p:cNvSpPr/>
            <p:nvPr/>
          </p:nvSpPr>
          <p:spPr>
            <a:xfrm>
              <a:off x="1853540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6" name="Google Shape;3706;p26"/>
            <p:cNvSpPr/>
            <p:nvPr/>
          </p:nvSpPr>
          <p:spPr>
            <a:xfrm>
              <a:off x="1853540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7" name="Google Shape;3707;p26"/>
            <p:cNvSpPr/>
            <p:nvPr/>
          </p:nvSpPr>
          <p:spPr>
            <a:xfrm>
              <a:off x="1853540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8" name="Google Shape;3708;p26"/>
            <p:cNvSpPr/>
            <p:nvPr/>
          </p:nvSpPr>
          <p:spPr>
            <a:xfrm>
              <a:off x="1853540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9" name="Google Shape;3709;p26"/>
            <p:cNvSpPr/>
            <p:nvPr/>
          </p:nvSpPr>
          <p:spPr>
            <a:xfrm>
              <a:off x="1853540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0" name="Google Shape;3710;p26"/>
            <p:cNvSpPr/>
            <p:nvPr/>
          </p:nvSpPr>
          <p:spPr>
            <a:xfrm>
              <a:off x="1633513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1" name="Google Shape;3711;p26"/>
            <p:cNvSpPr/>
            <p:nvPr/>
          </p:nvSpPr>
          <p:spPr>
            <a:xfrm>
              <a:off x="1633513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2" name="Google Shape;3712;p26"/>
            <p:cNvSpPr/>
            <p:nvPr/>
          </p:nvSpPr>
          <p:spPr>
            <a:xfrm>
              <a:off x="1633513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3" name="Google Shape;3713;p26"/>
            <p:cNvSpPr/>
            <p:nvPr/>
          </p:nvSpPr>
          <p:spPr>
            <a:xfrm>
              <a:off x="1633513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4" name="Google Shape;3714;p26"/>
            <p:cNvSpPr/>
            <p:nvPr/>
          </p:nvSpPr>
          <p:spPr>
            <a:xfrm>
              <a:off x="1633513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5" name="Google Shape;3715;p26"/>
            <p:cNvSpPr/>
            <p:nvPr/>
          </p:nvSpPr>
          <p:spPr>
            <a:xfrm>
              <a:off x="1633513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6" name="Google Shape;3716;p26"/>
            <p:cNvSpPr/>
            <p:nvPr/>
          </p:nvSpPr>
          <p:spPr>
            <a:xfrm>
              <a:off x="1633513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7" name="Google Shape;3717;p26"/>
            <p:cNvSpPr/>
            <p:nvPr/>
          </p:nvSpPr>
          <p:spPr>
            <a:xfrm>
              <a:off x="1633513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8" name="Google Shape;3718;p26"/>
            <p:cNvSpPr/>
            <p:nvPr/>
          </p:nvSpPr>
          <p:spPr>
            <a:xfrm>
              <a:off x="1633513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9" name="Google Shape;3719;p26"/>
            <p:cNvSpPr/>
            <p:nvPr/>
          </p:nvSpPr>
          <p:spPr>
            <a:xfrm>
              <a:off x="1633513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0" name="Google Shape;3720;p26"/>
            <p:cNvSpPr/>
            <p:nvPr/>
          </p:nvSpPr>
          <p:spPr>
            <a:xfrm>
              <a:off x="1633513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1" name="Google Shape;3721;p26"/>
            <p:cNvSpPr/>
            <p:nvPr/>
          </p:nvSpPr>
          <p:spPr>
            <a:xfrm>
              <a:off x="2293593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2" name="Google Shape;3722;p26"/>
            <p:cNvSpPr/>
            <p:nvPr/>
          </p:nvSpPr>
          <p:spPr>
            <a:xfrm>
              <a:off x="2293593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3" name="Google Shape;3723;p26"/>
            <p:cNvSpPr/>
            <p:nvPr/>
          </p:nvSpPr>
          <p:spPr>
            <a:xfrm>
              <a:off x="2293593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4" name="Google Shape;3724;p26"/>
            <p:cNvSpPr/>
            <p:nvPr/>
          </p:nvSpPr>
          <p:spPr>
            <a:xfrm>
              <a:off x="2293593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5" name="Google Shape;3725;p26"/>
            <p:cNvSpPr/>
            <p:nvPr/>
          </p:nvSpPr>
          <p:spPr>
            <a:xfrm>
              <a:off x="2293593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6" name="Google Shape;3726;p26"/>
            <p:cNvSpPr/>
            <p:nvPr/>
          </p:nvSpPr>
          <p:spPr>
            <a:xfrm>
              <a:off x="2293593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7" name="Google Shape;3727;p26"/>
            <p:cNvSpPr/>
            <p:nvPr/>
          </p:nvSpPr>
          <p:spPr>
            <a:xfrm>
              <a:off x="2293593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8" name="Google Shape;3728;p26"/>
            <p:cNvSpPr/>
            <p:nvPr/>
          </p:nvSpPr>
          <p:spPr>
            <a:xfrm>
              <a:off x="2293593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9" name="Google Shape;3729;p26"/>
            <p:cNvSpPr/>
            <p:nvPr/>
          </p:nvSpPr>
          <p:spPr>
            <a:xfrm>
              <a:off x="2293593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0" name="Google Shape;3730;p26"/>
            <p:cNvSpPr/>
            <p:nvPr/>
          </p:nvSpPr>
          <p:spPr>
            <a:xfrm>
              <a:off x="2293593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1" name="Google Shape;3731;p26"/>
            <p:cNvSpPr/>
            <p:nvPr/>
          </p:nvSpPr>
          <p:spPr>
            <a:xfrm>
              <a:off x="2293593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2" name="Google Shape;3732;p26"/>
            <p:cNvSpPr/>
            <p:nvPr/>
          </p:nvSpPr>
          <p:spPr>
            <a:xfrm>
              <a:off x="2073567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3" name="Google Shape;3733;p26"/>
            <p:cNvSpPr/>
            <p:nvPr/>
          </p:nvSpPr>
          <p:spPr>
            <a:xfrm>
              <a:off x="2073567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4" name="Google Shape;3734;p26"/>
            <p:cNvSpPr/>
            <p:nvPr/>
          </p:nvSpPr>
          <p:spPr>
            <a:xfrm>
              <a:off x="2073567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5" name="Google Shape;3735;p26"/>
            <p:cNvSpPr/>
            <p:nvPr/>
          </p:nvSpPr>
          <p:spPr>
            <a:xfrm>
              <a:off x="2073567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6" name="Google Shape;3736;p26"/>
            <p:cNvSpPr/>
            <p:nvPr/>
          </p:nvSpPr>
          <p:spPr>
            <a:xfrm>
              <a:off x="2073567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7" name="Google Shape;3737;p26"/>
            <p:cNvSpPr/>
            <p:nvPr/>
          </p:nvSpPr>
          <p:spPr>
            <a:xfrm>
              <a:off x="2073567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8" name="Google Shape;3738;p26"/>
            <p:cNvSpPr/>
            <p:nvPr/>
          </p:nvSpPr>
          <p:spPr>
            <a:xfrm>
              <a:off x="2073567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9" name="Google Shape;3739;p26"/>
            <p:cNvSpPr/>
            <p:nvPr/>
          </p:nvSpPr>
          <p:spPr>
            <a:xfrm>
              <a:off x="2073567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0" name="Google Shape;3740;p26"/>
            <p:cNvSpPr/>
            <p:nvPr/>
          </p:nvSpPr>
          <p:spPr>
            <a:xfrm>
              <a:off x="2073567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1" name="Google Shape;3741;p26"/>
            <p:cNvSpPr/>
            <p:nvPr/>
          </p:nvSpPr>
          <p:spPr>
            <a:xfrm>
              <a:off x="2073567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2" name="Google Shape;3742;p26"/>
            <p:cNvSpPr/>
            <p:nvPr/>
          </p:nvSpPr>
          <p:spPr>
            <a:xfrm>
              <a:off x="2073567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3" name="Google Shape;3743;p26"/>
            <p:cNvSpPr/>
            <p:nvPr/>
          </p:nvSpPr>
          <p:spPr>
            <a:xfrm>
              <a:off x="2513620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4" name="Google Shape;3744;p26"/>
            <p:cNvSpPr/>
            <p:nvPr/>
          </p:nvSpPr>
          <p:spPr>
            <a:xfrm>
              <a:off x="2513620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5" name="Google Shape;3745;p26"/>
            <p:cNvSpPr/>
            <p:nvPr/>
          </p:nvSpPr>
          <p:spPr>
            <a:xfrm>
              <a:off x="2513620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6" name="Google Shape;3746;p26"/>
            <p:cNvSpPr/>
            <p:nvPr/>
          </p:nvSpPr>
          <p:spPr>
            <a:xfrm>
              <a:off x="2513620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7" name="Google Shape;3747;p26"/>
            <p:cNvSpPr/>
            <p:nvPr/>
          </p:nvSpPr>
          <p:spPr>
            <a:xfrm>
              <a:off x="2513620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8" name="Google Shape;3748;p26"/>
            <p:cNvSpPr/>
            <p:nvPr/>
          </p:nvSpPr>
          <p:spPr>
            <a:xfrm>
              <a:off x="2513620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9" name="Google Shape;3749;p26"/>
            <p:cNvSpPr/>
            <p:nvPr/>
          </p:nvSpPr>
          <p:spPr>
            <a:xfrm>
              <a:off x="2513620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0" name="Google Shape;3750;p26"/>
            <p:cNvSpPr/>
            <p:nvPr/>
          </p:nvSpPr>
          <p:spPr>
            <a:xfrm>
              <a:off x="2513620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1" name="Google Shape;3751;p26"/>
            <p:cNvSpPr/>
            <p:nvPr/>
          </p:nvSpPr>
          <p:spPr>
            <a:xfrm>
              <a:off x="2513620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2" name="Google Shape;3752;p26"/>
            <p:cNvSpPr/>
            <p:nvPr/>
          </p:nvSpPr>
          <p:spPr>
            <a:xfrm>
              <a:off x="2513620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3" name="Google Shape;3753;p26"/>
            <p:cNvSpPr/>
            <p:nvPr/>
          </p:nvSpPr>
          <p:spPr>
            <a:xfrm>
              <a:off x="2513620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4" name="Google Shape;3754;p26"/>
            <p:cNvSpPr/>
            <p:nvPr/>
          </p:nvSpPr>
          <p:spPr>
            <a:xfrm>
              <a:off x="93327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5" name="Google Shape;3755;p26"/>
            <p:cNvSpPr/>
            <p:nvPr/>
          </p:nvSpPr>
          <p:spPr>
            <a:xfrm>
              <a:off x="93327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6" name="Google Shape;3756;p26"/>
            <p:cNvSpPr/>
            <p:nvPr/>
          </p:nvSpPr>
          <p:spPr>
            <a:xfrm>
              <a:off x="93327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7" name="Google Shape;3757;p26"/>
            <p:cNvSpPr/>
            <p:nvPr/>
          </p:nvSpPr>
          <p:spPr>
            <a:xfrm>
              <a:off x="93327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8" name="Google Shape;3758;p26"/>
            <p:cNvSpPr/>
            <p:nvPr/>
          </p:nvSpPr>
          <p:spPr>
            <a:xfrm>
              <a:off x="93327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9" name="Google Shape;3759;p26"/>
            <p:cNvSpPr/>
            <p:nvPr/>
          </p:nvSpPr>
          <p:spPr>
            <a:xfrm>
              <a:off x="93327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0" name="Google Shape;3760;p26"/>
            <p:cNvSpPr/>
            <p:nvPr/>
          </p:nvSpPr>
          <p:spPr>
            <a:xfrm>
              <a:off x="93327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1" name="Google Shape;3761;p26"/>
            <p:cNvSpPr/>
            <p:nvPr/>
          </p:nvSpPr>
          <p:spPr>
            <a:xfrm>
              <a:off x="93327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2" name="Google Shape;3762;p26"/>
            <p:cNvSpPr/>
            <p:nvPr/>
          </p:nvSpPr>
          <p:spPr>
            <a:xfrm>
              <a:off x="93327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3" name="Google Shape;3763;p26"/>
            <p:cNvSpPr/>
            <p:nvPr/>
          </p:nvSpPr>
          <p:spPr>
            <a:xfrm>
              <a:off x="93327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4" name="Google Shape;3764;p26"/>
            <p:cNvSpPr/>
            <p:nvPr/>
          </p:nvSpPr>
          <p:spPr>
            <a:xfrm>
              <a:off x="93327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5" name="Google Shape;3765;p26"/>
            <p:cNvSpPr/>
            <p:nvPr/>
          </p:nvSpPr>
          <p:spPr>
            <a:xfrm>
              <a:off x="533380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6" name="Google Shape;3766;p26"/>
            <p:cNvSpPr/>
            <p:nvPr/>
          </p:nvSpPr>
          <p:spPr>
            <a:xfrm>
              <a:off x="533380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7" name="Google Shape;3767;p26"/>
            <p:cNvSpPr/>
            <p:nvPr/>
          </p:nvSpPr>
          <p:spPr>
            <a:xfrm>
              <a:off x="533380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8" name="Google Shape;3768;p26"/>
            <p:cNvSpPr/>
            <p:nvPr/>
          </p:nvSpPr>
          <p:spPr>
            <a:xfrm>
              <a:off x="533380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9" name="Google Shape;3769;p26"/>
            <p:cNvSpPr/>
            <p:nvPr/>
          </p:nvSpPr>
          <p:spPr>
            <a:xfrm>
              <a:off x="533380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0" name="Google Shape;3770;p26"/>
            <p:cNvSpPr/>
            <p:nvPr/>
          </p:nvSpPr>
          <p:spPr>
            <a:xfrm>
              <a:off x="533380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1" name="Google Shape;3771;p26"/>
            <p:cNvSpPr/>
            <p:nvPr/>
          </p:nvSpPr>
          <p:spPr>
            <a:xfrm>
              <a:off x="533380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2" name="Google Shape;3772;p26"/>
            <p:cNvSpPr/>
            <p:nvPr/>
          </p:nvSpPr>
          <p:spPr>
            <a:xfrm>
              <a:off x="533380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3" name="Google Shape;3773;p26"/>
            <p:cNvSpPr/>
            <p:nvPr/>
          </p:nvSpPr>
          <p:spPr>
            <a:xfrm>
              <a:off x="533380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4" name="Google Shape;3774;p26"/>
            <p:cNvSpPr/>
            <p:nvPr/>
          </p:nvSpPr>
          <p:spPr>
            <a:xfrm>
              <a:off x="533380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5" name="Google Shape;3775;p26"/>
            <p:cNvSpPr/>
            <p:nvPr/>
          </p:nvSpPr>
          <p:spPr>
            <a:xfrm>
              <a:off x="533380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6" name="Google Shape;3776;p26"/>
            <p:cNvSpPr/>
            <p:nvPr/>
          </p:nvSpPr>
          <p:spPr>
            <a:xfrm>
              <a:off x="313353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7" name="Google Shape;3777;p26"/>
            <p:cNvSpPr/>
            <p:nvPr/>
          </p:nvSpPr>
          <p:spPr>
            <a:xfrm>
              <a:off x="313353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8" name="Google Shape;3778;p26"/>
            <p:cNvSpPr/>
            <p:nvPr/>
          </p:nvSpPr>
          <p:spPr>
            <a:xfrm>
              <a:off x="313353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9" name="Google Shape;3779;p26"/>
            <p:cNvSpPr/>
            <p:nvPr/>
          </p:nvSpPr>
          <p:spPr>
            <a:xfrm>
              <a:off x="313353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0" name="Google Shape;3780;p26"/>
            <p:cNvSpPr/>
            <p:nvPr/>
          </p:nvSpPr>
          <p:spPr>
            <a:xfrm>
              <a:off x="313353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1" name="Google Shape;3781;p26"/>
            <p:cNvSpPr/>
            <p:nvPr/>
          </p:nvSpPr>
          <p:spPr>
            <a:xfrm>
              <a:off x="313353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2" name="Google Shape;3782;p26"/>
            <p:cNvSpPr/>
            <p:nvPr/>
          </p:nvSpPr>
          <p:spPr>
            <a:xfrm>
              <a:off x="313353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3" name="Google Shape;3783;p26"/>
            <p:cNvSpPr/>
            <p:nvPr/>
          </p:nvSpPr>
          <p:spPr>
            <a:xfrm>
              <a:off x="313353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4" name="Google Shape;3784;p26"/>
            <p:cNvSpPr/>
            <p:nvPr/>
          </p:nvSpPr>
          <p:spPr>
            <a:xfrm>
              <a:off x="313353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5" name="Google Shape;3785;p26"/>
            <p:cNvSpPr/>
            <p:nvPr/>
          </p:nvSpPr>
          <p:spPr>
            <a:xfrm>
              <a:off x="313353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6" name="Google Shape;3786;p26"/>
            <p:cNvSpPr/>
            <p:nvPr/>
          </p:nvSpPr>
          <p:spPr>
            <a:xfrm>
              <a:off x="313353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7" name="Google Shape;3787;p26"/>
            <p:cNvSpPr/>
            <p:nvPr/>
          </p:nvSpPr>
          <p:spPr>
            <a:xfrm>
              <a:off x="973433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8" name="Google Shape;3788;p26"/>
            <p:cNvSpPr/>
            <p:nvPr/>
          </p:nvSpPr>
          <p:spPr>
            <a:xfrm>
              <a:off x="973433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9" name="Google Shape;3789;p26"/>
            <p:cNvSpPr/>
            <p:nvPr/>
          </p:nvSpPr>
          <p:spPr>
            <a:xfrm>
              <a:off x="973433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0" name="Google Shape;3790;p26"/>
            <p:cNvSpPr/>
            <p:nvPr/>
          </p:nvSpPr>
          <p:spPr>
            <a:xfrm>
              <a:off x="973433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1" name="Google Shape;3791;p26"/>
            <p:cNvSpPr/>
            <p:nvPr/>
          </p:nvSpPr>
          <p:spPr>
            <a:xfrm>
              <a:off x="973433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2" name="Google Shape;3792;p26"/>
            <p:cNvSpPr/>
            <p:nvPr/>
          </p:nvSpPr>
          <p:spPr>
            <a:xfrm>
              <a:off x="973433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3" name="Google Shape;3793;p26"/>
            <p:cNvSpPr/>
            <p:nvPr/>
          </p:nvSpPr>
          <p:spPr>
            <a:xfrm>
              <a:off x="973433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4" name="Google Shape;3794;p26"/>
            <p:cNvSpPr/>
            <p:nvPr/>
          </p:nvSpPr>
          <p:spPr>
            <a:xfrm>
              <a:off x="973433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5" name="Google Shape;3795;p26"/>
            <p:cNvSpPr/>
            <p:nvPr/>
          </p:nvSpPr>
          <p:spPr>
            <a:xfrm>
              <a:off x="973433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6" name="Google Shape;3796;p26"/>
            <p:cNvSpPr/>
            <p:nvPr/>
          </p:nvSpPr>
          <p:spPr>
            <a:xfrm>
              <a:off x="973433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7" name="Google Shape;3797;p26"/>
            <p:cNvSpPr/>
            <p:nvPr/>
          </p:nvSpPr>
          <p:spPr>
            <a:xfrm>
              <a:off x="973433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8" name="Google Shape;3798;p26"/>
            <p:cNvSpPr/>
            <p:nvPr/>
          </p:nvSpPr>
          <p:spPr>
            <a:xfrm>
              <a:off x="753407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9" name="Google Shape;3799;p26"/>
            <p:cNvSpPr/>
            <p:nvPr/>
          </p:nvSpPr>
          <p:spPr>
            <a:xfrm>
              <a:off x="753407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0" name="Google Shape;3800;p26"/>
            <p:cNvSpPr/>
            <p:nvPr/>
          </p:nvSpPr>
          <p:spPr>
            <a:xfrm>
              <a:off x="753407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1" name="Google Shape;3801;p26"/>
            <p:cNvSpPr/>
            <p:nvPr/>
          </p:nvSpPr>
          <p:spPr>
            <a:xfrm>
              <a:off x="753407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2" name="Google Shape;3802;p26"/>
            <p:cNvSpPr/>
            <p:nvPr/>
          </p:nvSpPr>
          <p:spPr>
            <a:xfrm>
              <a:off x="753407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3" name="Google Shape;3803;p26"/>
            <p:cNvSpPr/>
            <p:nvPr/>
          </p:nvSpPr>
          <p:spPr>
            <a:xfrm>
              <a:off x="753407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4" name="Google Shape;3804;p26"/>
            <p:cNvSpPr/>
            <p:nvPr/>
          </p:nvSpPr>
          <p:spPr>
            <a:xfrm>
              <a:off x="753407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5" name="Google Shape;3805;p26"/>
            <p:cNvSpPr/>
            <p:nvPr/>
          </p:nvSpPr>
          <p:spPr>
            <a:xfrm>
              <a:off x="753407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6" name="Google Shape;3806;p26"/>
            <p:cNvSpPr/>
            <p:nvPr/>
          </p:nvSpPr>
          <p:spPr>
            <a:xfrm>
              <a:off x="753407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7" name="Google Shape;3807;p26"/>
            <p:cNvSpPr/>
            <p:nvPr/>
          </p:nvSpPr>
          <p:spPr>
            <a:xfrm>
              <a:off x="753407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8" name="Google Shape;3808;p26"/>
            <p:cNvSpPr/>
            <p:nvPr/>
          </p:nvSpPr>
          <p:spPr>
            <a:xfrm>
              <a:off x="753407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9" name="Google Shape;3809;p26"/>
            <p:cNvSpPr/>
            <p:nvPr/>
          </p:nvSpPr>
          <p:spPr>
            <a:xfrm>
              <a:off x="1413487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0" name="Google Shape;3810;p26"/>
            <p:cNvSpPr/>
            <p:nvPr/>
          </p:nvSpPr>
          <p:spPr>
            <a:xfrm>
              <a:off x="1413487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1" name="Google Shape;3811;p26"/>
            <p:cNvSpPr/>
            <p:nvPr/>
          </p:nvSpPr>
          <p:spPr>
            <a:xfrm>
              <a:off x="1413487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2" name="Google Shape;3812;p26"/>
            <p:cNvSpPr/>
            <p:nvPr/>
          </p:nvSpPr>
          <p:spPr>
            <a:xfrm>
              <a:off x="1413487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3" name="Google Shape;3813;p26"/>
            <p:cNvSpPr/>
            <p:nvPr/>
          </p:nvSpPr>
          <p:spPr>
            <a:xfrm>
              <a:off x="1413487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4" name="Google Shape;3814;p26"/>
            <p:cNvSpPr/>
            <p:nvPr/>
          </p:nvSpPr>
          <p:spPr>
            <a:xfrm>
              <a:off x="1413487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5" name="Google Shape;3815;p26"/>
            <p:cNvSpPr/>
            <p:nvPr/>
          </p:nvSpPr>
          <p:spPr>
            <a:xfrm>
              <a:off x="1413487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6" name="Google Shape;3816;p26"/>
            <p:cNvSpPr/>
            <p:nvPr/>
          </p:nvSpPr>
          <p:spPr>
            <a:xfrm>
              <a:off x="1413487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7" name="Google Shape;3817;p26"/>
            <p:cNvSpPr/>
            <p:nvPr/>
          </p:nvSpPr>
          <p:spPr>
            <a:xfrm>
              <a:off x="1413487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8" name="Google Shape;3818;p26"/>
            <p:cNvSpPr/>
            <p:nvPr/>
          </p:nvSpPr>
          <p:spPr>
            <a:xfrm>
              <a:off x="1413487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9" name="Google Shape;3819;p26"/>
            <p:cNvSpPr/>
            <p:nvPr/>
          </p:nvSpPr>
          <p:spPr>
            <a:xfrm>
              <a:off x="1413487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0" name="Google Shape;3820;p26"/>
            <p:cNvSpPr/>
            <p:nvPr/>
          </p:nvSpPr>
          <p:spPr>
            <a:xfrm>
              <a:off x="1193460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1" name="Google Shape;3821;p26"/>
            <p:cNvSpPr/>
            <p:nvPr/>
          </p:nvSpPr>
          <p:spPr>
            <a:xfrm>
              <a:off x="1193460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2" name="Google Shape;3822;p26"/>
            <p:cNvSpPr/>
            <p:nvPr/>
          </p:nvSpPr>
          <p:spPr>
            <a:xfrm>
              <a:off x="1193460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3" name="Google Shape;3823;p26"/>
            <p:cNvSpPr/>
            <p:nvPr/>
          </p:nvSpPr>
          <p:spPr>
            <a:xfrm>
              <a:off x="1193460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4" name="Google Shape;3824;p26"/>
            <p:cNvSpPr/>
            <p:nvPr/>
          </p:nvSpPr>
          <p:spPr>
            <a:xfrm>
              <a:off x="1193460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5" name="Google Shape;3825;p26"/>
            <p:cNvSpPr/>
            <p:nvPr/>
          </p:nvSpPr>
          <p:spPr>
            <a:xfrm>
              <a:off x="1193460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6" name="Google Shape;3826;p26"/>
            <p:cNvSpPr/>
            <p:nvPr/>
          </p:nvSpPr>
          <p:spPr>
            <a:xfrm>
              <a:off x="1193460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7" name="Google Shape;3827;p26"/>
            <p:cNvSpPr/>
            <p:nvPr/>
          </p:nvSpPr>
          <p:spPr>
            <a:xfrm>
              <a:off x="1193460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8" name="Google Shape;3828;p26"/>
            <p:cNvSpPr/>
            <p:nvPr/>
          </p:nvSpPr>
          <p:spPr>
            <a:xfrm>
              <a:off x="1193460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9" name="Google Shape;3829;p26"/>
            <p:cNvSpPr/>
            <p:nvPr/>
          </p:nvSpPr>
          <p:spPr>
            <a:xfrm>
              <a:off x="1193460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0" name="Google Shape;3830;p26"/>
            <p:cNvSpPr/>
            <p:nvPr/>
          </p:nvSpPr>
          <p:spPr>
            <a:xfrm>
              <a:off x="1193460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SECTION_HEADER_2"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4"/>
          <p:cNvSpPr/>
          <p:nvPr/>
        </p:nvSpPr>
        <p:spPr>
          <a:xfrm>
            <a:off x="5875975" y="150"/>
            <a:ext cx="3275100" cy="5143500"/>
          </a:xfrm>
          <a:prstGeom prst="rect">
            <a:avLst/>
          </a:prstGeom>
          <a:solidFill>
            <a:srgbClr val="F95A6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6" name="Google Shape;426;p4"/>
          <p:cNvGrpSpPr/>
          <p:nvPr/>
        </p:nvGrpSpPr>
        <p:grpSpPr>
          <a:xfrm>
            <a:off x="7472146" y="2777442"/>
            <a:ext cx="1671850" cy="2366050"/>
            <a:chOff x="93327" y="75513"/>
            <a:chExt cx="2511793" cy="3554763"/>
          </a:xfrm>
        </p:grpSpPr>
        <p:sp>
          <p:nvSpPr>
            <p:cNvPr id="427" name="Google Shape;427;p4"/>
            <p:cNvSpPr/>
            <p:nvPr/>
          </p:nvSpPr>
          <p:spPr>
            <a:xfrm>
              <a:off x="1853540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4"/>
            <p:cNvSpPr/>
            <p:nvPr/>
          </p:nvSpPr>
          <p:spPr>
            <a:xfrm>
              <a:off x="1853540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4"/>
            <p:cNvSpPr/>
            <p:nvPr/>
          </p:nvSpPr>
          <p:spPr>
            <a:xfrm>
              <a:off x="1853540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4"/>
            <p:cNvSpPr/>
            <p:nvPr/>
          </p:nvSpPr>
          <p:spPr>
            <a:xfrm>
              <a:off x="1853540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4"/>
            <p:cNvSpPr/>
            <p:nvPr/>
          </p:nvSpPr>
          <p:spPr>
            <a:xfrm>
              <a:off x="1853540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4"/>
            <p:cNvSpPr/>
            <p:nvPr/>
          </p:nvSpPr>
          <p:spPr>
            <a:xfrm>
              <a:off x="1853540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4"/>
            <p:cNvSpPr/>
            <p:nvPr/>
          </p:nvSpPr>
          <p:spPr>
            <a:xfrm>
              <a:off x="1853540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4"/>
            <p:cNvSpPr/>
            <p:nvPr/>
          </p:nvSpPr>
          <p:spPr>
            <a:xfrm>
              <a:off x="1853540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4"/>
            <p:cNvSpPr/>
            <p:nvPr/>
          </p:nvSpPr>
          <p:spPr>
            <a:xfrm>
              <a:off x="1853540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4"/>
            <p:cNvSpPr/>
            <p:nvPr/>
          </p:nvSpPr>
          <p:spPr>
            <a:xfrm>
              <a:off x="1853540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4"/>
            <p:cNvSpPr/>
            <p:nvPr/>
          </p:nvSpPr>
          <p:spPr>
            <a:xfrm>
              <a:off x="1853540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4"/>
            <p:cNvSpPr/>
            <p:nvPr/>
          </p:nvSpPr>
          <p:spPr>
            <a:xfrm>
              <a:off x="1633513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4"/>
            <p:cNvSpPr/>
            <p:nvPr/>
          </p:nvSpPr>
          <p:spPr>
            <a:xfrm>
              <a:off x="1633513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4"/>
            <p:cNvSpPr/>
            <p:nvPr/>
          </p:nvSpPr>
          <p:spPr>
            <a:xfrm>
              <a:off x="1633513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4"/>
            <p:cNvSpPr/>
            <p:nvPr/>
          </p:nvSpPr>
          <p:spPr>
            <a:xfrm>
              <a:off x="1633513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4"/>
            <p:cNvSpPr/>
            <p:nvPr/>
          </p:nvSpPr>
          <p:spPr>
            <a:xfrm>
              <a:off x="1633513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4"/>
            <p:cNvSpPr/>
            <p:nvPr/>
          </p:nvSpPr>
          <p:spPr>
            <a:xfrm>
              <a:off x="1633513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4"/>
            <p:cNvSpPr/>
            <p:nvPr/>
          </p:nvSpPr>
          <p:spPr>
            <a:xfrm>
              <a:off x="1633513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4"/>
            <p:cNvSpPr/>
            <p:nvPr/>
          </p:nvSpPr>
          <p:spPr>
            <a:xfrm>
              <a:off x="1633513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4"/>
            <p:cNvSpPr/>
            <p:nvPr/>
          </p:nvSpPr>
          <p:spPr>
            <a:xfrm>
              <a:off x="1633513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4"/>
            <p:cNvSpPr/>
            <p:nvPr/>
          </p:nvSpPr>
          <p:spPr>
            <a:xfrm>
              <a:off x="1633513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4"/>
            <p:cNvSpPr/>
            <p:nvPr/>
          </p:nvSpPr>
          <p:spPr>
            <a:xfrm>
              <a:off x="1633513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4"/>
            <p:cNvSpPr/>
            <p:nvPr/>
          </p:nvSpPr>
          <p:spPr>
            <a:xfrm>
              <a:off x="2293593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4"/>
            <p:cNvSpPr/>
            <p:nvPr/>
          </p:nvSpPr>
          <p:spPr>
            <a:xfrm>
              <a:off x="2293593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4"/>
            <p:cNvSpPr/>
            <p:nvPr/>
          </p:nvSpPr>
          <p:spPr>
            <a:xfrm>
              <a:off x="2293593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4"/>
            <p:cNvSpPr/>
            <p:nvPr/>
          </p:nvSpPr>
          <p:spPr>
            <a:xfrm>
              <a:off x="2293593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4"/>
            <p:cNvSpPr/>
            <p:nvPr/>
          </p:nvSpPr>
          <p:spPr>
            <a:xfrm>
              <a:off x="2293593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4"/>
            <p:cNvSpPr/>
            <p:nvPr/>
          </p:nvSpPr>
          <p:spPr>
            <a:xfrm>
              <a:off x="2293593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4"/>
            <p:cNvSpPr/>
            <p:nvPr/>
          </p:nvSpPr>
          <p:spPr>
            <a:xfrm>
              <a:off x="2293593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4"/>
            <p:cNvSpPr/>
            <p:nvPr/>
          </p:nvSpPr>
          <p:spPr>
            <a:xfrm>
              <a:off x="2293593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4"/>
            <p:cNvSpPr/>
            <p:nvPr/>
          </p:nvSpPr>
          <p:spPr>
            <a:xfrm>
              <a:off x="2293593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4"/>
            <p:cNvSpPr/>
            <p:nvPr/>
          </p:nvSpPr>
          <p:spPr>
            <a:xfrm>
              <a:off x="2293593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4"/>
            <p:cNvSpPr/>
            <p:nvPr/>
          </p:nvSpPr>
          <p:spPr>
            <a:xfrm>
              <a:off x="2293593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4"/>
            <p:cNvSpPr/>
            <p:nvPr/>
          </p:nvSpPr>
          <p:spPr>
            <a:xfrm>
              <a:off x="2073567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4"/>
            <p:cNvSpPr/>
            <p:nvPr/>
          </p:nvSpPr>
          <p:spPr>
            <a:xfrm>
              <a:off x="2073567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4"/>
            <p:cNvSpPr/>
            <p:nvPr/>
          </p:nvSpPr>
          <p:spPr>
            <a:xfrm>
              <a:off x="2073567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4"/>
            <p:cNvSpPr/>
            <p:nvPr/>
          </p:nvSpPr>
          <p:spPr>
            <a:xfrm>
              <a:off x="2073567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4"/>
            <p:cNvSpPr/>
            <p:nvPr/>
          </p:nvSpPr>
          <p:spPr>
            <a:xfrm>
              <a:off x="2073567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4"/>
            <p:cNvSpPr/>
            <p:nvPr/>
          </p:nvSpPr>
          <p:spPr>
            <a:xfrm>
              <a:off x="2073567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4"/>
            <p:cNvSpPr/>
            <p:nvPr/>
          </p:nvSpPr>
          <p:spPr>
            <a:xfrm>
              <a:off x="2073567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4"/>
            <p:cNvSpPr/>
            <p:nvPr/>
          </p:nvSpPr>
          <p:spPr>
            <a:xfrm>
              <a:off x="2073567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4"/>
            <p:cNvSpPr/>
            <p:nvPr/>
          </p:nvSpPr>
          <p:spPr>
            <a:xfrm>
              <a:off x="2073567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4"/>
            <p:cNvSpPr/>
            <p:nvPr/>
          </p:nvSpPr>
          <p:spPr>
            <a:xfrm>
              <a:off x="2073567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4"/>
            <p:cNvSpPr/>
            <p:nvPr/>
          </p:nvSpPr>
          <p:spPr>
            <a:xfrm>
              <a:off x="2073567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4"/>
            <p:cNvSpPr/>
            <p:nvPr/>
          </p:nvSpPr>
          <p:spPr>
            <a:xfrm>
              <a:off x="2513620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4"/>
            <p:cNvSpPr/>
            <p:nvPr/>
          </p:nvSpPr>
          <p:spPr>
            <a:xfrm>
              <a:off x="2513620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4"/>
            <p:cNvSpPr/>
            <p:nvPr/>
          </p:nvSpPr>
          <p:spPr>
            <a:xfrm>
              <a:off x="2513620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4"/>
            <p:cNvSpPr/>
            <p:nvPr/>
          </p:nvSpPr>
          <p:spPr>
            <a:xfrm>
              <a:off x="2513620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4"/>
            <p:cNvSpPr/>
            <p:nvPr/>
          </p:nvSpPr>
          <p:spPr>
            <a:xfrm>
              <a:off x="2513620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4"/>
            <p:cNvSpPr/>
            <p:nvPr/>
          </p:nvSpPr>
          <p:spPr>
            <a:xfrm>
              <a:off x="2513620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4"/>
            <p:cNvSpPr/>
            <p:nvPr/>
          </p:nvSpPr>
          <p:spPr>
            <a:xfrm>
              <a:off x="2513620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4"/>
            <p:cNvSpPr/>
            <p:nvPr/>
          </p:nvSpPr>
          <p:spPr>
            <a:xfrm>
              <a:off x="2513620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4"/>
            <p:cNvSpPr/>
            <p:nvPr/>
          </p:nvSpPr>
          <p:spPr>
            <a:xfrm>
              <a:off x="2513620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4"/>
            <p:cNvSpPr/>
            <p:nvPr/>
          </p:nvSpPr>
          <p:spPr>
            <a:xfrm>
              <a:off x="2513620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4"/>
            <p:cNvSpPr/>
            <p:nvPr/>
          </p:nvSpPr>
          <p:spPr>
            <a:xfrm>
              <a:off x="2513620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4"/>
            <p:cNvSpPr/>
            <p:nvPr/>
          </p:nvSpPr>
          <p:spPr>
            <a:xfrm>
              <a:off x="93327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4"/>
            <p:cNvSpPr/>
            <p:nvPr/>
          </p:nvSpPr>
          <p:spPr>
            <a:xfrm>
              <a:off x="93327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4"/>
            <p:cNvSpPr/>
            <p:nvPr/>
          </p:nvSpPr>
          <p:spPr>
            <a:xfrm>
              <a:off x="93327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4"/>
            <p:cNvSpPr/>
            <p:nvPr/>
          </p:nvSpPr>
          <p:spPr>
            <a:xfrm>
              <a:off x="93327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4"/>
            <p:cNvSpPr/>
            <p:nvPr/>
          </p:nvSpPr>
          <p:spPr>
            <a:xfrm>
              <a:off x="93327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4"/>
            <p:cNvSpPr/>
            <p:nvPr/>
          </p:nvSpPr>
          <p:spPr>
            <a:xfrm>
              <a:off x="93327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4"/>
            <p:cNvSpPr/>
            <p:nvPr/>
          </p:nvSpPr>
          <p:spPr>
            <a:xfrm>
              <a:off x="93327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4"/>
            <p:cNvSpPr/>
            <p:nvPr/>
          </p:nvSpPr>
          <p:spPr>
            <a:xfrm>
              <a:off x="93327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4"/>
            <p:cNvSpPr/>
            <p:nvPr/>
          </p:nvSpPr>
          <p:spPr>
            <a:xfrm>
              <a:off x="93327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4"/>
            <p:cNvSpPr/>
            <p:nvPr/>
          </p:nvSpPr>
          <p:spPr>
            <a:xfrm>
              <a:off x="93327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4"/>
            <p:cNvSpPr/>
            <p:nvPr/>
          </p:nvSpPr>
          <p:spPr>
            <a:xfrm>
              <a:off x="93327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4"/>
            <p:cNvSpPr/>
            <p:nvPr/>
          </p:nvSpPr>
          <p:spPr>
            <a:xfrm>
              <a:off x="533380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4"/>
            <p:cNvSpPr/>
            <p:nvPr/>
          </p:nvSpPr>
          <p:spPr>
            <a:xfrm>
              <a:off x="533380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4"/>
            <p:cNvSpPr/>
            <p:nvPr/>
          </p:nvSpPr>
          <p:spPr>
            <a:xfrm>
              <a:off x="533380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4"/>
            <p:cNvSpPr/>
            <p:nvPr/>
          </p:nvSpPr>
          <p:spPr>
            <a:xfrm>
              <a:off x="533380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4"/>
            <p:cNvSpPr/>
            <p:nvPr/>
          </p:nvSpPr>
          <p:spPr>
            <a:xfrm>
              <a:off x="533380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4"/>
            <p:cNvSpPr/>
            <p:nvPr/>
          </p:nvSpPr>
          <p:spPr>
            <a:xfrm>
              <a:off x="533380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4"/>
            <p:cNvSpPr/>
            <p:nvPr/>
          </p:nvSpPr>
          <p:spPr>
            <a:xfrm>
              <a:off x="533380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4"/>
            <p:cNvSpPr/>
            <p:nvPr/>
          </p:nvSpPr>
          <p:spPr>
            <a:xfrm>
              <a:off x="533380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4"/>
            <p:cNvSpPr/>
            <p:nvPr/>
          </p:nvSpPr>
          <p:spPr>
            <a:xfrm>
              <a:off x="533380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4"/>
            <p:cNvSpPr/>
            <p:nvPr/>
          </p:nvSpPr>
          <p:spPr>
            <a:xfrm>
              <a:off x="533380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4"/>
            <p:cNvSpPr/>
            <p:nvPr/>
          </p:nvSpPr>
          <p:spPr>
            <a:xfrm>
              <a:off x="533380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4"/>
            <p:cNvSpPr/>
            <p:nvPr/>
          </p:nvSpPr>
          <p:spPr>
            <a:xfrm>
              <a:off x="313353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4"/>
            <p:cNvSpPr/>
            <p:nvPr/>
          </p:nvSpPr>
          <p:spPr>
            <a:xfrm>
              <a:off x="313353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4"/>
            <p:cNvSpPr/>
            <p:nvPr/>
          </p:nvSpPr>
          <p:spPr>
            <a:xfrm>
              <a:off x="313353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4"/>
            <p:cNvSpPr/>
            <p:nvPr/>
          </p:nvSpPr>
          <p:spPr>
            <a:xfrm>
              <a:off x="313353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4"/>
            <p:cNvSpPr/>
            <p:nvPr/>
          </p:nvSpPr>
          <p:spPr>
            <a:xfrm>
              <a:off x="313353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4"/>
            <p:cNvSpPr/>
            <p:nvPr/>
          </p:nvSpPr>
          <p:spPr>
            <a:xfrm>
              <a:off x="313353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4"/>
            <p:cNvSpPr/>
            <p:nvPr/>
          </p:nvSpPr>
          <p:spPr>
            <a:xfrm>
              <a:off x="313353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4"/>
            <p:cNvSpPr/>
            <p:nvPr/>
          </p:nvSpPr>
          <p:spPr>
            <a:xfrm>
              <a:off x="313353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4"/>
            <p:cNvSpPr/>
            <p:nvPr/>
          </p:nvSpPr>
          <p:spPr>
            <a:xfrm>
              <a:off x="313353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4"/>
            <p:cNvSpPr/>
            <p:nvPr/>
          </p:nvSpPr>
          <p:spPr>
            <a:xfrm>
              <a:off x="313353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4"/>
            <p:cNvSpPr/>
            <p:nvPr/>
          </p:nvSpPr>
          <p:spPr>
            <a:xfrm>
              <a:off x="313353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4"/>
            <p:cNvSpPr/>
            <p:nvPr/>
          </p:nvSpPr>
          <p:spPr>
            <a:xfrm>
              <a:off x="973433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4"/>
            <p:cNvSpPr/>
            <p:nvPr/>
          </p:nvSpPr>
          <p:spPr>
            <a:xfrm>
              <a:off x="973433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4"/>
            <p:cNvSpPr/>
            <p:nvPr/>
          </p:nvSpPr>
          <p:spPr>
            <a:xfrm>
              <a:off x="973433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4"/>
            <p:cNvSpPr/>
            <p:nvPr/>
          </p:nvSpPr>
          <p:spPr>
            <a:xfrm>
              <a:off x="973433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4"/>
            <p:cNvSpPr/>
            <p:nvPr/>
          </p:nvSpPr>
          <p:spPr>
            <a:xfrm>
              <a:off x="973433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4"/>
            <p:cNvSpPr/>
            <p:nvPr/>
          </p:nvSpPr>
          <p:spPr>
            <a:xfrm>
              <a:off x="973433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4"/>
            <p:cNvSpPr/>
            <p:nvPr/>
          </p:nvSpPr>
          <p:spPr>
            <a:xfrm>
              <a:off x="973433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4"/>
            <p:cNvSpPr/>
            <p:nvPr/>
          </p:nvSpPr>
          <p:spPr>
            <a:xfrm>
              <a:off x="973433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4"/>
            <p:cNvSpPr/>
            <p:nvPr/>
          </p:nvSpPr>
          <p:spPr>
            <a:xfrm>
              <a:off x="973433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4"/>
            <p:cNvSpPr/>
            <p:nvPr/>
          </p:nvSpPr>
          <p:spPr>
            <a:xfrm>
              <a:off x="973433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4"/>
            <p:cNvSpPr/>
            <p:nvPr/>
          </p:nvSpPr>
          <p:spPr>
            <a:xfrm>
              <a:off x="973433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4"/>
            <p:cNvSpPr/>
            <p:nvPr/>
          </p:nvSpPr>
          <p:spPr>
            <a:xfrm>
              <a:off x="753407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4"/>
            <p:cNvSpPr/>
            <p:nvPr/>
          </p:nvSpPr>
          <p:spPr>
            <a:xfrm>
              <a:off x="753407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4"/>
            <p:cNvSpPr/>
            <p:nvPr/>
          </p:nvSpPr>
          <p:spPr>
            <a:xfrm>
              <a:off x="753407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4"/>
            <p:cNvSpPr/>
            <p:nvPr/>
          </p:nvSpPr>
          <p:spPr>
            <a:xfrm>
              <a:off x="753407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4"/>
            <p:cNvSpPr/>
            <p:nvPr/>
          </p:nvSpPr>
          <p:spPr>
            <a:xfrm>
              <a:off x="753407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4"/>
            <p:cNvSpPr/>
            <p:nvPr/>
          </p:nvSpPr>
          <p:spPr>
            <a:xfrm>
              <a:off x="753407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4"/>
            <p:cNvSpPr/>
            <p:nvPr/>
          </p:nvSpPr>
          <p:spPr>
            <a:xfrm>
              <a:off x="753407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4"/>
            <p:cNvSpPr/>
            <p:nvPr/>
          </p:nvSpPr>
          <p:spPr>
            <a:xfrm>
              <a:off x="753407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4"/>
            <p:cNvSpPr/>
            <p:nvPr/>
          </p:nvSpPr>
          <p:spPr>
            <a:xfrm>
              <a:off x="753407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4"/>
            <p:cNvSpPr/>
            <p:nvPr/>
          </p:nvSpPr>
          <p:spPr>
            <a:xfrm>
              <a:off x="753407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4"/>
            <p:cNvSpPr/>
            <p:nvPr/>
          </p:nvSpPr>
          <p:spPr>
            <a:xfrm>
              <a:off x="753407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4"/>
            <p:cNvSpPr/>
            <p:nvPr/>
          </p:nvSpPr>
          <p:spPr>
            <a:xfrm>
              <a:off x="1413487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4"/>
            <p:cNvSpPr/>
            <p:nvPr/>
          </p:nvSpPr>
          <p:spPr>
            <a:xfrm>
              <a:off x="1413487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4"/>
            <p:cNvSpPr/>
            <p:nvPr/>
          </p:nvSpPr>
          <p:spPr>
            <a:xfrm>
              <a:off x="1413487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4"/>
            <p:cNvSpPr/>
            <p:nvPr/>
          </p:nvSpPr>
          <p:spPr>
            <a:xfrm>
              <a:off x="1413487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4"/>
            <p:cNvSpPr/>
            <p:nvPr/>
          </p:nvSpPr>
          <p:spPr>
            <a:xfrm>
              <a:off x="1413487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4"/>
            <p:cNvSpPr/>
            <p:nvPr/>
          </p:nvSpPr>
          <p:spPr>
            <a:xfrm>
              <a:off x="1413487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4"/>
            <p:cNvSpPr/>
            <p:nvPr/>
          </p:nvSpPr>
          <p:spPr>
            <a:xfrm>
              <a:off x="1413487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4"/>
            <p:cNvSpPr/>
            <p:nvPr/>
          </p:nvSpPr>
          <p:spPr>
            <a:xfrm>
              <a:off x="1413487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4"/>
            <p:cNvSpPr/>
            <p:nvPr/>
          </p:nvSpPr>
          <p:spPr>
            <a:xfrm>
              <a:off x="1413487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4"/>
            <p:cNvSpPr/>
            <p:nvPr/>
          </p:nvSpPr>
          <p:spPr>
            <a:xfrm>
              <a:off x="1413487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4"/>
            <p:cNvSpPr/>
            <p:nvPr/>
          </p:nvSpPr>
          <p:spPr>
            <a:xfrm>
              <a:off x="1413487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4"/>
            <p:cNvSpPr/>
            <p:nvPr/>
          </p:nvSpPr>
          <p:spPr>
            <a:xfrm>
              <a:off x="1193460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4"/>
            <p:cNvSpPr/>
            <p:nvPr/>
          </p:nvSpPr>
          <p:spPr>
            <a:xfrm>
              <a:off x="1193460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4"/>
            <p:cNvSpPr/>
            <p:nvPr/>
          </p:nvSpPr>
          <p:spPr>
            <a:xfrm>
              <a:off x="1193460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4"/>
            <p:cNvSpPr/>
            <p:nvPr/>
          </p:nvSpPr>
          <p:spPr>
            <a:xfrm>
              <a:off x="1193460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4"/>
            <p:cNvSpPr/>
            <p:nvPr/>
          </p:nvSpPr>
          <p:spPr>
            <a:xfrm>
              <a:off x="1193460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4"/>
            <p:cNvSpPr/>
            <p:nvPr/>
          </p:nvSpPr>
          <p:spPr>
            <a:xfrm>
              <a:off x="1193460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4"/>
            <p:cNvSpPr/>
            <p:nvPr/>
          </p:nvSpPr>
          <p:spPr>
            <a:xfrm>
              <a:off x="1193460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4"/>
            <p:cNvSpPr/>
            <p:nvPr/>
          </p:nvSpPr>
          <p:spPr>
            <a:xfrm>
              <a:off x="1193460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4"/>
            <p:cNvSpPr/>
            <p:nvPr/>
          </p:nvSpPr>
          <p:spPr>
            <a:xfrm>
              <a:off x="1193460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4"/>
            <p:cNvSpPr/>
            <p:nvPr/>
          </p:nvSpPr>
          <p:spPr>
            <a:xfrm>
              <a:off x="1193460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4"/>
            <p:cNvSpPr/>
            <p:nvPr/>
          </p:nvSpPr>
          <p:spPr>
            <a:xfrm>
              <a:off x="1193460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59" name="Google Shape;559;p4"/>
          <p:cNvSpPr/>
          <p:nvPr/>
        </p:nvSpPr>
        <p:spPr>
          <a:xfrm>
            <a:off x="4759628" y="860550"/>
            <a:ext cx="3956400" cy="3717000"/>
          </a:xfrm>
          <a:prstGeom prst="rect">
            <a:avLst/>
          </a:prstGeom>
          <a:solidFill>
            <a:srgbClr val="F95A61"/>
          </a:solidFill>
          <a:ln cap="flat" cmpd="sng" w="38100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p4"/>
          <p:cNvSpPr/>
          <p:nvPr/>
        </p:nvSpPr>
        <p:spPr>
          <a:xfrm>
            <a:off x="4599175" y="709550"/>
            <a:ext cx="3956400" cy="37170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1" name="Google Shape;561;p4"/>
          <p:cNvSpPr/>
          <p:nvPr/>
        </p:nvSpPr>
        <p:spPr>
          <a:xfrm flipH="1">
            <a:off x="4608834" y="3142248"/>
            <a:ext cx="2855700" cy="815100"/>
          </a:xfrm>
          <a:prstGeom prst="rect">
            <a:avLst/>
          </a:prstGeom>
          <a:solidFill>
            <a:srgbClr val="9E9E9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p4"/>
          <p:cNvSpPr/>
          <p:nvPr/>
        </p:nvSpPr>
        <p:spPr>
          <a:xfrm flipH="1">
            <a:off x="4449742" y="2995915"/>
            <a:ext cx="2855700" cy="815100"/>
          </a:xfrm>
          <a:prstGeom prst="rect">
            <a:avLst/>
          </a:prstGeom>
          <a:solidFill>
            <a:srgbClr val="F95A61"/>
          </a:solidFill>
          <a:ln cap="flat" cmpd="sng" w="28575">
            <a:solidFill>
              <a:srgbClr val="A5B7C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3" name="Google Shape;563;p4"/>
          <p:cNvSpPr txBox="1"/>
          <p:nvPr>
            <p:ph type="ctrTitle"/>
          </p:nvPr>
        </p:nvSpPr>
        <p:spPr>
          <a:xfrm>
            <a:off x="4796379" y="1671900"/>
            <a:ext cx="2512500" cy="6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64" name="Google Shape;564;p4"/>
          <p:cNvSpPr txBox="1"/>
          <p:nvPr>
            <p:ph idx="1" type="subTitle"/>
          </p:nvPr>
        </p:nvSpPr>
        <p:spPr>
          <a:xfrm>
            <a:off x="4796379" y="3102425"/>
            <a:ext cx="2538600" cy="60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565" name="Google Shape;565;p4"/>
          <p:cNvSpPr txBox="1"/>
          <p:nvPr>
            <p:ph hasCustomPrompt="1" idx="2" type="title"/>
          </p:nvPr>
        </p:nvSpPr>
        <p:spPr>
          <a:xfrm>
            <a:off x="4796379" y="941825"/>
            <a:ext cx="2512500" cy="730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95A61"/>
              </a:buClr>
              <a:buSzPts val="3600"/>
              <a:buFont typeface="Roboto Slab"/>
              <a:buNone/>
              <a:defRPr b="1" sz="3600">
                <a:solidFill>
                  <a:srgbClr val="F95A6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Roboto Slab"/>
              <a:buNone/>
              <a:defRPr b="1" sz="4800">
                <a:latin typeface="Roboto Slab"/>
                <a:ea typeface="Roboto Slab"/>
                <a:cs typeface="Roboto Slab"/>
                <a:sym typeface="Roboto Slab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Roboto Slab"/>
              <a:buNone/>
              <a:defRPr b="1" sz="4800">
                <a:latin typeface="Roboto Slab"/>
                <a:ea typeface="Roboto Slab"/>
                <a:cs typeface="Roboto Slab"/>
                <a:sym typeface="Roboto Slab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Roboto Slab"/>
              <a:buNone/>
              <a:defRPr b="1" sz="4800">
                <a:latin typeface="Roboto Slab"/>
                <a:ea typeface="Roboto Slab"/>
                <a:cs typeface="Roboto Slab"/>
                <a:sym typeface="Roboto Slab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Roboto Slab"/>
              <a:buNone/>
              <a:defRPr b="1" sz="4800">
                <a:latin typeface="Roboto Slab"/>
                <a:ea typeface="Roboto Slab"/>
                <a:cs typeface="Roboto Slab"/>
                <a:sym typeface="Roboto Slab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Roboto Slab"/>
              <a:buNone/>
              <a:defRPr b="1" sz="4800">
                <a:latin typeface="Roboto Slab"/>
                <a:ea typeface="Roboto Slab"/>
                <a:cs typeface="Roboto Slab"/>
                <a:sym typeface="Roboto Slab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Roboto Slab"/>
              <a:buNone/>
              <a:defRPr b="1" sz="4800">
                <a:latin typeface="Roboto Slab"/>
                <a:ea typeface="Roboto Slab"/>
                <a:cs typeface="Roboto Slab"/>
                <a:sym typeface="Roboto Slab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Roboto Slab"/>
              <a:buNone/>
              <a:defRPr b="1" sz="4800">
                <a:latin typeface="Roboto Slab"/>
                <a:ea typeface="Roboto Slab"/>
                <a:cs typeface="Roboto Slab"/>
                <a:sym typeface="Roboto Slab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Roboto Slab"/>
              <a:buNone/>
              <a:defRPr b="1" sz="4800"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SECTION_HEADER_1"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5"/>
          <p:cNvSpPr/>
          <p:nvPr/>
        </p:nvSpPr>
        <p:spPr>
          <a:xfrm>
            <a:off x="150" y="150"/>
            <a:ext cx="3275100" cy="5143500"/>
          </a:xfrm>
          <a:prstGeom prst="rect">
            <a:avLst/>
          </a:prstGeom>
          <a:solidFill>
            <a:srgbClr val="F95A6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68" name="Google Shape;568;p5"/>
          <p:cNvGrpSpPr/>
          <p:nvPr/>
        </p:nvGrpSpPr>
        <p:grpSpPr>
          <a:xfrm>
            <a:off x="-4" y="2777442"/>
            <a:ext cx="1671850" cy="2366050"/>
            <a:chOff x="93327" y="75513"/>
            <a:chExt cx="2511793" cy="3554763"/>
          </a:xfrm>
        </p:grpSpPr>
        <p:sp>
          <p:nvSpPr>
            <p:cNvPr id="569" name="Google Shape;569;p5"/>
            <p:cNvSpPr/>
            <p:nvPr/>
          </p:nvSpPr>
          <p:spPr>
            <a:xfrm>
              <a:off x="1853540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5"/>
            <p:cNvSpPr/>
            <p:nvPr/>
          </p:nvSpPr>
          <p:spPr>
            <a:xfrm>
              <a:off x="1853540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5"/>
            <p:cNvSpPr/>
            <p:nvPr/>
          </p:nvSpPr>
          <p:spPr>
            <a:xfrm>
              <a:off x="1853540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5"/>
            <p:cNvSpPr/>
            <p:nvPr/>
          </p:nvSpPr>
          <p:spPr>
            <a:xfrm>
              <a:off x="1853540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5"/>
            <p:cNvSpPr/>
            <p:nvPr/>
          </p:nvSpPr>
          <p:spPr>
            <a:xfrm>
              <a:off x="1853540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5"/>
            <p:cNvSpPr/>
            <p:nvPr/>
          </p:nvSpPr>
          <p:spPr>
            <a:xfrm>
              <a:off x="1853540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5"/>
            <p:cNvSpPr/>
            <p:nvPr/>
          </p:nvSpPr>
          <p:spPr>
            <a:xfrm>
              <a:off x="1853540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5"/>
            <p:cNvSpPr/>
            <p:nvPr/>
          </p:nvSpPr>
          <p:spPr>
            <a:xfrm>
              <a:off x="1853540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5"/>
            <p:cNvSpPr/>
            <p:nvPr/>
          </p:nvSpPr>
          <p:spPr>
            <a:xfrm>
              <a:off x="1853540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5"/>
            <p:cNvSpPr/>
            <p:nvPr/>
          </p:nvSpPr>
          <p:spPr>
            <a:xfrm>
              <a:off x="1853540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5"/>
            <p:cNvSpPr/>
            <p:nvPr/>
          </p:nvSpPr>
          <p:spPr>
            <a:xfrm>
              <a:off x="1853540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5"/>
            <p:cNvSpPr/>
            <p:nvPr/>
          </p:nvSpPr>
          <p:spPr>
            <a:xfrm>
              <a:off x="1633513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5"/>
            <p:cNvSpPr/>
            <p:nvPr/>
          </p:nvSpPr>
          <p:spPr>
            <a:xfrm>
              <a:off x="1633513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5"/>
            <p:cNvSpPr/>
            <p:nvPr/>
          </p:nvSpPr>
          <p:spPr>
            <a:xfrm>
              <a:off x="1633513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5"/>
            <p:cNvSpPr/>
            <p:nvPr/>
          </p:nvSpPr>
          <p:spPr>
            <a:xfrm>
              <a:off x="1633513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5"/>
            <p:cNvSpPr/>
            <p:nvPr/>
          </p:nvSpPr>
          <p:spPr>
            <a:xfrm>
              <a:off x="1633513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5"/>
            <p:cNvSpPr/>
            <p:nvPr/>
          </p:nvSpPr>
          <p:spPr>
            <a:xfrm>
              <a:off x="1633513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5"/>
            <p:cNvSpPr/>
            <p:nvPr/>
          </p:nvSpPr>
          <p:spPr>
            <a:xfrm>
              <a:off x="1633513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5"/>
            <p:cNvSpPr/>
            <p:nvPr/>
          </p:nvSpPr>
          <p:spPr>
            <a:xfrm>
              <a:off x="1633513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5"/>
            <p:cNvSpPr/>
            <p:nvPr/>
          </p:nvSpPr>
          <p:spPr>
            <a:xfrm>
              <a:off x="1633513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5"/>
            <p:cNvSpPr/>
            <p:nvPr/>
          </p:nvSpPr>
          <p:spPr>
            <a:xfrm>
              <a:off x="1633513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5"/>
            <p:cNvSpPr/>
            <p:nvPr/>
          </p:nvSpPr>
          <p:spPr>
            <a:xfrm>
              <a:off x="1633513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5"/>
            <p:cNvSpPr/>
            <p:nvPr/>
          </p:nvSpPr>
          <p:spPr>
            <a:xfrm>
              <a:off x="2293593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5"/>
            <p:cNvSpPr/>
            <p:nvPr/>
          </p:nvSpPr>
          <p:spPr>
            <a:xfrm>
              <a:off x="2293593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5"/>
            <p:cNvSpPr/>
            <p:nvPr/>
          </p:nvSpPr>
          <p:spPr>
            <a:xfrm>
              <a:off x="2293593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5"/>
            <p:cNvSpPr/>
            <p:nvPr/>
          </p:nvSpPr>
          <p:spPr>
            <a:xfrm>
              <a:off x="2293593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5"/>
            <p:cNvSpPr/>
            <p:nvPr/>
          </p:nvSpPr>
          <p:spPr>
            <a:xfrm>
              <a:off x="2293593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5"/>
            <p:cNvSpPr/>
            <p:nvPr/>
          </p:nvSpPr>
          <p:spPr>
            <a:xfrm>
              <a:off x="2293593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5"/>
            <p:cNvSpPr/>
            <p:nvPr/>
          </p:nvSpPr>
          <p:spPr>
            <a:xfrm>
              <a:off x="2293593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5"/>
            <p:cNvSpPr/>
            <p:nvPr/>
          </p:nvSpPr>
          <p:spPr>
            <a:xfrm>
              <a:off x="2293593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5"/>
            <p:cNvSpPr/>
            <p:nvPr/>
          </p:nvSpPr>
          <p:spPr>
            <a:xfrm>
              <a:off x="2293593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5"/>
            <p:cNvSpPr/>
            <p:nvPr/>
          </p:nvSpPr>
          <p:spPr>
            <a:xfrm>
              <a:off x="2293593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5"/>
            <p:cNvSpPr/>
            <p:nvPr/>
          </p:nvSpPr>
          <p:spPr>
            <a:xfrm>
              <a:off x="2293593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5"/>
            <p:cNvSpPr/>
            <p:nvPr/>
          </p:nvSpPr>
          <p:spPr>
            <a:xfrm>
              <a:off x="2073567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5"/>
            <p:cNvSpPr/>
            <p:nvPr/>
          </p:nvSpPr>
          <p:spPr>
            <a:xfrm>
              <a:off x="2073567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5"/>
            <p:cNvSpPr/>
            <p:nvPr/>
          </p:nvSpPr>
          <p:spPr>
            <a:xfrm>
              <a:off x="2073567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5"/>
            <p:cNvSpPr/>
            <p:nvPr/>
          </p:nvSpPr>
          <p:spPr>
            <a:xfrm>
              <a:off x="2073567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5"/>
            <p:cNvSpPr/>
            <p:nvPr/>
          </p:nvSpPr>
          <p:spPr>
            <a:xfrm>
              <a:off x="2073567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5"/>
            <p:cNvSpPr/>
            <p:nvPr/>
          </p:nvSpPr>
          <p:spPr>
            <a:xfrm>
              <a:off x="2073567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5"/>
            <p:cNvSpPr/>
            <p:nvPr/>
          </p:nvSpPr>
          <p:spPr>
            <a:xfrm>
              <a:off x="2073567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5"/>
            <p:cNvSpPr/>
            <p:nvPr/>
          </p:nvSpPr>
          <p:spPr>
            <a:xfrm>
              <a:off x="2073567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5"/>
            <p:cNvSpPr/>
            <p:nvPr/>
          </p:nvSpPr>
          <p:spPr>
            <a:xfrm>
              <a:off x="2073567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5"/>
            <p:cNvSpPr/>
            <p:nvPr/>
          </p:nvSpPr>
          <p:spPr>
            <a:xfrm>
              <a:off x="2073567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5"/>
            <p:cNvSpPr/>
            <p:nvPr/>
          </p:nvSpPr>
          <p:spPr>
            <a:xfrm>
              <a:off x="2073567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5"/>
            <p:cNvSpPr/>
            <p:nvPr/>
          </p:nvSpPr>
          <p:spPr>
            <a:xfrm>
              <a:off x="2513620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5"/>
            <p:cNvSpPr/>
            <p:nvPr/>
          </p:nvSpPr>
          <p:spPr>
            <a:xfrm>
              <a:off x="2513620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5"/>
            <p:cNvSpPr/>
            <p:nvPr/>
          </p:nvSpPr>
          <p:spPr>
            <a:xfrm>
              <a:off x="2513620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5"/>
            <p:cNvSpPr/>
            <p:nvPr/>
          </p:nvSpPr>
          <p:spPr>
            <a:xfrm>
              <a:off x="2513620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5"/>
            <p:cNvSpPr/>
            <p:nvPr/>
          </p:nvSpPr>
          <p:spPr>
            <a:xfrm>
              <a:off x="2513620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5"/>
            <p:cNvSpPr/>
            <p:nvPr/>
          </p:nvSpPr>
          <p:spPr>
            <a:xfrm>
              <a:off x="2513620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5"/>
            <p:cNvSpPr/>
            <p:nvPr/>
          </p:nvSpPr>
          <p:spPr>
            <a:xfrm>
              <a:off x="2513620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5"/>
            <p:cNvSpPr/>
            <p:nvPr/>
          </p:nvSpPr>
          <p:spPr>
            <a:xfrm>
              <a:off x="2513620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5"/>
            <p:cNvSpPr/>
            <p:nvPr/>
          </p:nvSpPr>
          <p:spPr>
            <a:xfrm>
              <a:off x="2513620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5"/>
            <p:cNvSpPr/>
            <p:nvPr/>
          </p:nvSpPr>
          <p:spPr>
            <a:xfrm>
              <a:off x="2513620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5"/>
            <p:cNvSpPr/>
            <p:nvPr/>
          </p:nvSpPr>
          <p:spPr>
            <a:xfrm>
              <a:off x="2513620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5"/>
            <p:cNvSpPr/>
            <p:nvPr/>
          </p:nvSpPr>
          <p:spPr>
            <a:xfrm>
              <a:off x="93327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5"/>
            <p:cNvSpPr/>
            <p:nvPr/>
          </p:nvSpPr>
          <p:spPr>
            <a:xfrm>
              <a:off x="93327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5"/>
            <p:cNvSpPr/>
            <p:nvPr/>
          </p:nvSpPr>
          <p:spPr>
            <a:xfrm>
              <a:off x="93327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5"/>
            <p:cNvSpPr/>
            <p:nvPr/>
          </p:nvSpPr>
          <p:spPr>
            <a:xfrm>
              <a:off x="93327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5"/>
            <p:cNvSpPr/>
            <p:nvPr/>
          </p:nvSpPr>
          <p:spPr>
            <a:xfrm>
              <a:off x="93327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5"/>
            <p:cNvSpPr/>
            <p:nvPr/>
          </p:nvSpPr>
          <p:spPr>
            <a:xfrm>
              <a:off x="93327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5"/>
            <p:cNvSpPr/>
            <p:nvPr/>
          </p:nvSpPr>
          <p:spPr>
            <a:xfrm>
              <a:off x="93327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5"/>
            <p:cNvSpPr/>
            <p:nvPr/>
          </p:nvSpPr>
          <p:spPr>
            <a:xfrm>
              <a:off x="93327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5"/>
            <p:cNvSpPr/>
            <p:nvPr/>
          </p:nvSpPr>
          <p:spPr>
            <a:xfrm>
              <a:off x="93327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5"/>
            <p:cNvSpPr/>
            <p:nvPr/>
          </p:nvSpPr>
          <p:spPr>
            <a:xfrm>
              <a:off x="93327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5"/>
            <p:cNvSpPr/>
            <p:nvPr/>
          </p:nvSpPr>
          <p:spPr>
            <a:xfrm>
              <a:off x="93327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5"/>
            <p:cNvSpPr/>
            <p:nvPr/>
          </p:nvSpPr>
          <p:spPr>
            <a:xfrm>
              <a:off x="533380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5"/>
            <p:cNvSpPr/>
            <p:nvPr/>
          </p:nvSpPr>
          <p:spPr>
            <a:xfrm>
              <a:off x="533380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5"/>
            <p:cNvSpPr/>
            <p:nvPr/>
          </p:nvSpPr>
          <p:spPr>
            <a:xfrm>
              <a:off x="533380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5"/>
            <p:cNvSpPr/>
            <p:nvPr/>
          </p:nvSpPr>
          <p:spPr>
            <a:xfrm>
              <a:off x="533380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5"/>
            <p:cNvSpPr/>
            <p:nvPr/>
          </p:nvSpPr>
          <p:spPr>
            <a:xfrm>
              <a:off x="533380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5"/>
            <p:cNvSpPr/>
            <p:nvPr/>
          </p:nvSpPr>
          <p:spPr>
            <a:xfrm>
              <a:off x="533380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5"/>
            <p:cNvSpPr/>
            <p:nvPr/>
          </p:nvSpPr>
          <p:spPr>
            <a:xfrm>
              <a:off x="533380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5"/>
            <p:cNvSpPr/>
            <p:nvPr/>
          </p:nvSpPr>
          <p:spPr>
            <a:xfrm>
              <a:off x="533380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5"/>
            <p:cNvSpPr/>
            <p:nvPr/>
          </p:nvSpPr>
          <p:spPr>
            <a:xfrm>
              <a:off x="533380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5"/>
            <p:cNvSpPr/>
            <p:nvPr/>
          </p:nvSpPr>
          <p:spPr>
            <a:xfrm>
              <a:off x="533380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5"/>
            <p:cNvSpPr/>
            <p:nvPr/>
          </p:nvSpPr>
          <p:spPr>
            <a:xfrm>
              <a:off x="533380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5"/>
            <p:cNvSpPr/>
            <p:nvPr/>
          </p:nvSpPr>
          <p:spPr>
            <a:xfrm>
              <a:off x="313353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5"/>
            <p:cNvSpPr/>
            <p:nvPr/>
          </p:nvSpPr>
          <p:spPr>
            <a:xfrm>
              <a:off x="313353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5"/>
            <p:cNvSpPr/>
            <p:nvPr/>
          </p:nvSpPr>
          <p:spPr>
            <a:xfrm>
              <a:off x="313353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5"/>
            <p:cNvSpPr/>
            <p:nvPr/>
          </p:nvSpPr>
          <p:spPr>
            <a:xfrm>
              <a:off x="313353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5"/>
            <p:cNvSpPr/>
            <p:nvPr/>
          </p:nvSpPr>
          <p:spPr>
            <a:xfrm>
              <a:off x="313353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5"/>
            <p:cNvSpPr/>
            <p:nvPr/>
          </p:nvSpPr>
          <p:spPr>
            <a:xfrm>
              <a:off x="313353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5"/>
            <p:cNvSpPr/>
            <p:nvPr/>
          </p:nvSpPr>
          <p:spPr>
            <a:xfrm>
              <a:off x="313353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5"/>
            <p:cNvSpPr/>
            <p:nvPr/>
          </p:nvSpPr>
          <p:spPr>
            <a:xfrm>
              <a:off x="313353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5"/>
            <p:cNvSpPr/>
            <p:nvPr/>
          </p:nvSpPr>
          <p:spPr>
            <a:xfrm>
              <a:off x="313353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5"/>
            <p:cNvSpPr/>
            <p:nvPr/>
          </p:nvSpPr>
          <p:spPr>
            <a:xfrm>
              <a:off x="313353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5"/>
            <p:cNvSpPr/>
            <p:nvPr/>
          </p:nvSpPr>
          <p:spPr>
            <a:xfrm>
              <a:off x="313353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5"/>
            <p:cNvSpPr/>
            <p:nvPr/>
          </p:nvSpPr>
          <p:spPr>
            <a:xfrm>
              <a:off x="973433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5"/>
            <p:cNvSpPr/>
            <p:nvPr/>
          </p:nvSpPr>
          <p:spPr>
            <a:xfrm>
              <a:off x="973433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5"/>
            <p:cNvSpPr/>
            <p:nvPr/>
          </p:nvSpPr>
          <p:spPr>
            <a:xfrm>
              <a:off x="973433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5"/>
            <p:cNvSpPr/>
            <p:nvPr/>
          </p:nvSpPr>
          <p:spPr>
            <a:xfrm>
              <a:off x="973433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5"/>
            <p:cNvSpPr/>
            <p:nvPr/>
          </p:nvSpPr>
          <p:spPr>
            <a:xfrm>
              <a:off x="973433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5"/>
            <p:cNvSpPr/>
            <p:nvPr/>
          </p:nvSpPr>
          <p:spPr>
            <a:xfrm>
              <a:off x="973433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5"/>
            <p:cNvSpPr/>
            <p:nvPr/>
          </p:nvSpPr>
          <p:spPr>
            <a:xfrm>
              <a:off x="973433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5"/>
            <p:cNvSpPr/>
            <p:nvPr/>
          </p:nvSpPr>
          <p:spPr>
            <a:xfrm>
              <a:off x="973433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5"/>
            <p:cNvSpPr/>
            <p:nvPr/>
          </p:nvSpPr>
          <p:spPr>
            <a:xfrm>
              <a:off x="973433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5"/>
            <p:cNvSpPr/>
            <p:nvPr/>
          </p:nvSpPr>
          <p:spPr>
            <a:xfrm>
              <a:off x="973433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5"/>
            <p:cNvSpPr/>
            <p:nvPr/>
          </p:nvSpPr>
          <p:spPr>
            <a:xfrm>
              <a:off x="973433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5"/>
            <p:cNvSpPr/>
            <p:nvPr/>
          </p:nvSpPr>
          <p:spPr>
            <a:xfrm>
              <a:off x="753407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5"/>
            <p:cNvSpPr/>
            <p:nvPr/>
          </p:nvSpPr>
          <p:spPr>
            <a:xfrm>
              <a:off x="753407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5"/>
            <p:cNvSpPr/>
            <p:nvPr/>
          </p:nvSpPr>
          <p:spPr>
            <a:xfrm>
              <a:off x="753407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5"/>
            <p:cNvSpPr/>
            <p:nvPr/>
          </p:nvSpPr>
          <p:spPr>
            <a:xfrm>
              <a:off x="753407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5"/>
            <p:cNvSpPr/>
            <p:nvPr/>
          </p:nvSpPr>
          <p:spPr>
            <a:xfrm>
              <a:off x="753407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5"/>
            <p:cNvSpPr/>
            <p:nvPr/>
          </p:nvSpPr>
          <p:spPr>
            <a:xfrm>
              <a:off x="753407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5"/>
            <p:cNvSpPr/>
            <p:nvPr/>
          </p:nvSpPr>
          <p:spPr>
            <a:xfrm>
              <a:off x="753407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5"/>
            <p:cNvSpPr/>
            <p:nvPr/>
          </p:nvSpPr>
          <p:spPr>
            <a:xfrm>
              <a:off x="753407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5"/>
            <p:cNvSpPr/>
            <p:nvPr/>
          </p:nvSpPr>
          <p:spPr>
            <a:xfrm>
              <a:off x="753407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5"/>
            <p:cNvSpPr/>
            <p:nvPr/>
          </p:nvSpPr>
          <p:spPr>
            <a:xfrm>
              <a:off x="753407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5"/>
            <p:cNvSpPr/>
            <p:nvPr/>
          </p:nvSpPr>
          <p:spPr>
            <a:xfrm>
              <a:off x="753407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5"/>
            <p:cNvSpPr/>
            <p:nvPr/>
          </p:nvSpPr>
          <p:spPr>
            <a:xfrm>
              <a:off x="1413487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5"/>
            <p:cNvSpPr/>
            <p:nvPr/>
          </p:nvSpPr>
          <p:spPr>
            <a:xfrm>
              <a:off x="1413487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5"/>
            <p:cNvSpPr/>
            <p:nvPr/>
          </p:nvSpPr>
          <p:spPr>
            <a:xfrm>
              <a:off x="1413487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5"/>
            <p:cNvSpPr/>
            <p:nvPr/>
          </p:nvSpPr>
          <p:spPr>
            <a:xfrm>
              <a:off x="1413487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5"/>
            <p:cNvSpPr/>
            <p:nvPr/>
          </p:nvSpPr>
          <p:spPr>
            <a:xfrm>
              <a:off x="1413487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5"/>
            <p:cNvSpPr/>
            <p:nvPr/>
          </p:nvSpPr>
          <p:spPr>
            <a:xfrm>
              <a:off x="1413487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5"/>
            <p:cNvSpPr/>
            <p:nvPr/>
          </p:nvSpPr>
          <p:spPr>
            <a:xfrm>
              <a:off x="1413487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5"/>
            <p:cNvSpPr/>
            <p:nvPr/>
          </p:nvSpPr>
          <p:spPr>
            <a:xfrm>
              <a:off x="1413487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5"/>
            <p:cNvSpPr/>
            <p:nvPr/>
          </p:nvSpPr>
          <p:spPr>
            <a:xfrm>
              <a:off x="1413487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5"/>
            <p:cNvSpPr/>
            <p:nvPr/>
          </p:nvSpPr>
          <p:spPr>
            <a:xfrm>
              <a:off x="1413487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5"/>
            <p:cNvSpPr/>
            <p:nvPr/>
          </p:nvSpPr>
          <p:spPr>
            <a:xfrm>
              <a:off x="1413487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5"/>
            <p:cNvSpPr/>
            <p:nvPr/>
          </p:nvSpPr>
          <p:spPr>
            <a:xfrm>
              <a:off x="1193460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5"/>
            <p:cNvSpPr/>
            <p:nvPr/>
          </p:nvSpPr>
          <p:spPr>
            <a:xfrm>
              <a:off x="1193460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5"/>
            <p:cNvSpPr/>
            <p:nvPr/>
          </p:nvSpPr>
          <p:spPr>
            <a:xfrm>
              <a:off x="1193460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5"/>
            <p:cNvSpPr/>
            <p:nvPr/>
          </p:nvSpPr>
          <p:spPr>
            <a:xfrm>
              <a:off x="1193460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5"/>
            <p:cNvSpPr/>
            <p:nvPr/>
          </p:nvSpPr>
          <p:spPr>
            <a:xfrm>
              <a:off x="1193460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5"/>
            <p:cNvSpPr/>
            <p:nvPr/>
          </p:nvSpPr>
          <p:spPr>
            <a:xfrm>
              <a:off x="1193460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5"/>
            <p:cNvSpPr/>
            <p:nvPr/>
          </p:nvSpPr>
          <p:spPr>
            <a:xfrm>
              <a:off x="1193460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5"/>
            <p:cNvSpPr/>
            <p:nvPr/>
          </p:nvSpPr>
          <p:spPr>
            <a:xfrm>
              <a:off x="1193460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5"/>
            <p:cNvSpPr/>
            <p:nvPr/>
          </p:nvSpPr>
          <p:spPr>
            <a:xfrm>
              <a:off x="1193460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5"/>
            <p:cNvSpPr/>
            <p:nvPr/>
          </p:nvSpPr>
          <p:spPr>
            <a:xfrm>
              <a:off x="1193460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5"/>
            <p:cNvSpPr/>
            <p:nvPr/>
          </p:nvSpPr>
          <p:spPr>
            <a:xfrm>
              <a:off x="1193460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01" name="Google Shape;701;p5"/>
          <p:cNvSpPr/>
          <p:nvPr/>
        </p:nvSpPr>
        <p:spPr>
          <a:xfrm>
            <a:off x="2860143" y="865625"/>
            <a:ext cx="3956400" cy="3717300"/>
          </a:xfrm>
          <a:prstGeom prst="rect">
            <a:avLst/>
          </a:prstGeom>
          <a:solidFill>
            <a:srgbClr val="F95A6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2" name="Google Shape;702;p5"/>
          <p:cNvSpPr/>
          <p:nvPr/>
        </p:nvSpPr>
        <p:spPr>
          <a:xfrm>
            <a:off x="2713200" y="713225"/>
            <a:ext cx="3956400" cy="37173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3" name="Google Shape;703;p5"/>
          <p:cNvSpPr txBox="1"/>
          <p:nvPr>
            <p:ph type="ctrTitle"/>
          </p:nvPr>
        </p:nvSpPr>
        <p:spPr>
          <a:xfrm>
            <a:off x="3392547" y="1671900"/>
            <a:ext cx="2512500" cy="6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04" name="Google Shape;704;p5"/>
          <p:cNvSpPr txBox="1"/>
          <p:nvPr>
            <p:ph hasCustomPrompt="1" idx="2" type="title"/>
          </p:nvPr>
        </p:nvSpPr>
        <p:spPr>
          <a:xfrm>
            <a:off x="3392547" y="941825"/>
            <a:ext cx="2512500" cy="730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95A61"/>
              </a:buClr>
              <a:buSzPts val="3600"/>
              <a:buFont typeface="Roboto Slab"/>
              <a:buNone/>
              <a:defRPr b="1" sz="3600">
                <a:solidFill>
                  <a:srgbClr val="F95A6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Font typeface="Roboto Slab"/>
              <a:buNone/>
              <a:defRPr b="1" sz="4800">
                <a:latin typeface="Roboto Slab"/>
                <a:ea typeface="Roboto Slab"/>
                <a:cs typeface="Roboto Slab"/>
                <a:sym typeface="Roboto Slab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Font typeface="Roboto Slab"/>
              <a:buNone/>
              <a:defRPr b="1" sz="4800">
                <a:latin typeface="Roboto Slab"/>
                <a:ea typeface="Roboto Slab"/>
                <a:cs typeface="Roboto Slab"/>
                <a:sym typeface="Roboto Slab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Font typeface="Roboto Slab"/>
              <a:buNone/>
              <a:defRPr b="1" sz="4800">
                <a:latin typeface="Roboto Slab"/>
                <a:ea typeface="Roboto Slab"/>
                <a:cs typeface="Roboto Slab"/>
                <a:sym typeface="Roboto Slab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Font typeface="Roboto Slab"/>
              <a:buNone/>
              <a:defRPr b="1" sz="4800">
                <a:latin typeface="Roboto Slab"/>
                <a:ea typeface="Roboto Slab"/>
                <a:cs typeface="Roboto Slab"/>
                <a:sym typeface="Roboto Slab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Font typeface="Roboto Slab"/>
              <a:buNone/>
              <a:defRPr b="1" sz="4800">
                <a:latin typeface="Roboto Slab"/>
                <a:ea typeface="Roboto Slab"/>
                <a:cs typeface="Roboto Slab"/>
                <a:sym typeface="Roboto Slab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Font typeface="Roboto Slab"/>
              <a:buNone/>
              <a:defRPr b="1" sz="4800">
                <a:latin typeface="Roboto Slab"/>
                <a:ea typeface="Roboto Slab"/>
                <a:cs typeface="Roboto Slab"/>
                <a:sym typeface="Roboto Slab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Font typeface="Roboto Slab"/>
              <a:buNone/>
              <a:defRPr b="1" sz="4800">
                <a:latin typeface="Roboto Slab"/>
                <a:ea typeface="Roboto Slab"/>
                <a:cs typeface="Roboto Slab"/>
                <a:sym typeface="Roboto Slab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Font typeface="Roboto Slab"/>
              <a:buNone/>
              <a:defRPr b="1" sz="4800"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accent2"/>
        </a:solidFill>
      </p:bgPr>
    </p:bg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6" name="Google Shape;706;p6"/>
          <p:cNvGrpSpPr/>
          <p:nvPr/>
        </p:nvGrpSpPr>
        <p:grpSpPr>
          <a:xfrm>
            <a:off x="-4" y="2777442"/>
            <a:ext cx="1671850" cy="2366050"/>
            <a:chOff x="93327" y="75513"/>
            <a:chExt cx="2511793" cy="3554763"/>
          </a:xfrm>
        </p:grpSpPr>
        <p:sp>
          <p:nvSpPr>
            <p:cNvPr id="707" name="Google Shape;707;p6"/>
            <p:cNvSpPr/>
            <p:nvPr/>
          </p:nvSpPr>
          <p:spPr>
            <a:xfrm>
              <a:off x="1853540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6"/>
            <p:cNvSpPr/>
            <p:nvPr/>
          </p:nvSpPr>
          <p:spPr>
            <a:xfrm>
              <a:off x="1853540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6"/>
            <p:cNvSpPr/>
            <p:nvPr/>
          </p:nvSpPr>
          <p:spPr>
            <a:xfrm>
              <a:off x="1853540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6"/>
            <p:cNvSpPr/>
            <p:nvPr/>
          </p:nvSpPr>
          <p:spPr>
            <a:xfrm>
              <a:off x="1853540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6"/>
            <p:cNvSpPr/>
            <p:nvPr/>
          </p:nvSpPr>
          <p:spPr>
            <a:xfrm>
              <a:off x="1853540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6"/>
            <p:cNvSpPr/>
            <p:nvPr/>
          </p:nvSpPr>
          <p:spPr>
            <a:xfrm>
              <a:off x="1853540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6"/>
            <p:cNvSpPr/>
            <p:nvPr/>
          </p:nvSpPr>
          <p:spPr>
            <a:xfrm>
              <a:off x="1853540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6"/>
            <p:cNvSpPr/>
            <p:nvPr/>
          </p:nvSpPr>
          <p:spPr>
            <a:xfrm>
              <a:off x="1853540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6"/>
            <p:cNvSpPr/>
            <p:nvPr/>
          </p:nvSpPr>
          <p:spPr>
            <a:xfrm>
              <a:off x="1853540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6"/>
            <p:cNvSpPr/>
            <p:nvPr/>
          </p:nvSpPr>
          <p:spPr>
            <a:xfrm>
              <a:off x="1853540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6"/>
            <p:cNvSpPr/>
            <p:nvPr/>
          </p:nvSpPr>
          <p:spPr>
            <a:xfrm>
              <a:off x="1853540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6"/>
            <p:cNvSpPr/>
            <p:nvPr/>
          </p:nvSpPr>
          <p:spPr>
            <a:xfrm>
              <a:off x="1633513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6"/>
            <p:cNvSpPr/>
            <p:nvPr/>
          </p:nvSpPr>
          <p:spPr>
            <a:xfrm>
              <a:off x="1633513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6"/>
            <p:cNvSpPr/>
            <p:nvPr/>
          </p:nvSpPr>
          <p:spPr>
            <a:xfrm>
              <a:off x="1633513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6"/>
            <p:cNvSpPr/>
            <p:nvPr/>
          </p:nvSpPr>
          <p:spPr>
            <a:xfrm>
              <a:off x="1633513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6"/>
            <p:cNvSpPr/>
            <p:nvPr/>
          </p:nvSpPr>
          <p:spPr>
            <a:xfrm>
              <a:off x="1633513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6"/>
            <p:cNvSpPr/>
            <p:nvPr/>
          </p:nvSpPr>
          <p:spPr>
            <a:xfrm>
              <a:off x="1633513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6"/>
            <p:cNvSpPr/>
            <p:nvPr/>
          </p:nvSpPr>
          <p:spPr>
            <a:xfrm>
              <a:off x="1633513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6"/>
            <p:cNvSpPr/>
            <p:nvPr/>
          </p:nvSpPr>
          <p:spPr>
            <a:xfrm>
              <a:off x="1633513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6"/>
            <p:cNvSpPr/>
            <p:nvPr/>
          </p:nvSpPr>
          <p:spPr>
            <a:xfrm>
              <a:off x="1633513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6"/>
            <p:cNvSpPr/>
            <p:nvPr/>
          </p:nvSpPr>
          <p:spPr>
            <a:xfrm>
              <a:off x="1633513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6"/>
            <p:cNvSpPr/>
            <p:nvPr/>
          </p:nvSpPr>
          <p:spPr>
            <a:xfrm>
              <a:off x="1633513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6"/>
            <p:cNvSpPr/>
            <p:nvPr/>
          </p:nvSpPr>
          <p:spPr>
            <a:xfrm>
              <a:off x="2293593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6"/>
            <p:cNvSpPr/>
            <p:nvPr/>
          </p:nvSpPr>
          <p:spPr>
            <a:xfrm>
              <a:off x="2293593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6"/>
            <p:cNvSpPr/>
            <p:nvPr/>
          </p:nvSpPr>
          <p:spPr>
            <a:xfrm>
              <a:off x="2293593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6"/>
            <p:cNvSpPr/>
            <p:nvPr/>
          </p:nvSpPr>
          <p:spPr>
            <a:xfrm>
              <a:off x="2293593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6"/>
            <p:cNvSpPr/>
            <p:nvPr/>
          </p:nvSpPr>
          <p:spPr>
            <a:xfrm>
              <a:off x="2293593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6"/>
            <p:cNvSpPr/>
            <p:nvPr/>
          </p:nvSpPr>
          <p:spPr>
            <a:xfrm>
              <a:off x="2293593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6"/>
            <p:cNvSpPr/>
            <p:nvPr/>
          </p:nvSpPr>
          <p:spPr>
            <a:xfrm>
              <a:off x="2293593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6"/>
            <p:cNvSpPr/>
            <p:nvPr/>
          </p:nvSpPr>
          <p:spPr>
            <a:xfrm>
              <a:off x="2293593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6"/>
            <p:cNvSpPr/>
            <p:nvPr/>
          </p:nvSpPr>
          <p:spPr>
            <a:xfrm>
              <a:off x="2293593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6"/>
            <p:cNvSpPr/>
            <p:nvPr/>
          </p:nvSpPr>
          <p:spPr>
            <a:xfrm>
              <a:off x="2293593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6"/>
            <p:cNvSpPr/>
            <p:nvPr/>
          </p:nvSpPr>
          <p:spPr>
            <a:xfrm>
              <a:off x="2293593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6"/>
            <p:cNvSpPr/>
            <p:nvPr/>
          </p:nvSpPr>
          <p:spPr>
            <a:xfrm>
              <a:off x="2073567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6"/>
            <p:cNvSpPr/>
            <p:nvPr/>
          </p:nvSpPr>
          <p:spPr>
            <a:xfrm>
              <a:off x="2073567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6"/>
            <p:cNvSpPr/>
            <p:nvPr/>
          </p:nvSpPr>
          <p:spPr>
            <a:xfrm>
              <a:off x="2073567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6"/>
            <p:cNvSpPr/>
            <p:nvPr/>
          </p:nvSpPr>
          <p:spPr>
            <a:xfrm>
              <a:off x="2073567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6"/>
            <p:cNvSpPr/>
            <p:nvPr/>
          </p:nvSpPr>
          <p:spPr>
            <a:xfrm>
              <a:off x="2073567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6"/>
            <p:cNvSpPr/>
            <p:nvPr/>
          </p:nvSpPr>
          <p:spPr>
            <a:xfrm>
              <a:off x="2073567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6"/>
            <p:cNvSpPr/>
            <p:nvPr/>
          </p:nvSpPr>
          <p:spPr>
            <a:xfrm>
              <a:off x="2073567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6"/>
            <p:cNvSpPr/>
            <p:nvPr/>
          </p:nvSpPr>
          <p:spPr>
            <a:xfrm>
              <a:off x="2073567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6"/>
            <p:cNvSpPr/>
            <p:nvPr/>
          </p:nvSpPr>
          <p:spPr>
            <a:xfrm>
              <a:off x="2073567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6"/>
            <p:cNvSpPr/>
            <p:nvPr/>
          </p:nvSpPr>
          <p:spPr>
            <a:xfrm>
              <a:off x="2073567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6"/>
            <p:cNvSpPr/>
            <p:nvPr/>
          </p:nvSpPr>
          <p:spPr>
            <a:xfrm>
              <a:off x="2073567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6"/>
            <p:cNvSpPr/>
            <p:nvPr/>
          </p:nvSpPr>
          <p:spPr>
            <a:xfrm>
              <a:off x="2513620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6"/>
            <p:cNvSpPr/>
            <p:nvPr/>
          </p:nvSpPr>
          <p:spPr>
            <a:xfrm>
              <a:off x="2513620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6"/>
            <p:cNvSpPr/>
            <p:nvPr/>
          </p:nvSpPr>
          <p:spPr>
            <a:xfrm>
              <a:off x="2513620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6"/>
            <p:cNvSpPr/>
            <p:nvPr/>
          </p:nvSpPr>
          <p:spPr>
            <a:xfrm>
              <a:off x="2513620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6"/>
            <p:cNvSpPr/>
            <p:nvPr/>
          </p:nvSpPr>
          <p:spPr>
            <a:xfrm>
              <a:off x="2513620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6"/>
            <p:cNvSpPr/>
            <p:nvPr/>
          </p:nvSpPr>
          <p:spPr>
            <a:xfrm>
              <a:off x="2513620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6"/>
            <p:cNvSpPr/>
            <p:nvPr/>
          </p:nvSpPr>
          <p:spPr>
            <a:xfrm>
              <a:off x="2513620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6"/>
            <p:cNvSpPr/>
            <p:nvPr/>
          </p:nvSpPr>
          <p:spPr>
            <a:xfrm>
              <a:off x="2513620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6"/>
            <p:cNvSpPr/>
            <p:nvPr/>
          </p:nvSpPr>
          <p:spPr>
            <a:xfrm>
              <a:off x="2513620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6"/>
            <p:cNvSpPr/>
            <p:nvPr/>
          </p:nvSpPr>
          <p:spPr>
            <a:xfrm>
              <a:off x="2513620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6"/>
            <p:cNvSpPr/>
            <p:nvPr/>
          </p:nvSpPr>
          <p:spPr>
            <a:xfrm>
              <a:off x="2513620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6"/>
            <p:cNvSpPr/>
            <p:nvPr/>
          </p:nvSpPr>
          <p:spPr>
            <a:xfrm>
              <a:off x="93327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6"/>
            <p:cNvSpPr/>
            <p:nvPr/>
          </p:nvSpPr>
          <p:spPr>
            <a:xfrm>
              <a:off x="93327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6"/>
            <p:cNvSpPr/>
            <p:nvPr/>
          </p:nvSpPr>
          <p:spPr>
            <a:xfrm>
              <a:off x="93327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6"/>
            <p:cNvSpPr/>
            <p:nvPr/>
          </p:nvSpPr>
          <p:spPr>
            <a:xfrm>
              <a:off x="93327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6"/>
            <p:cNvSpPr/>
            <p:nvPr/>
          </p:nvSpPr>
          <p:spPr>
            <a:xfrm>
              <a:off x="93327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6"/>
            <p:cNvSpPr/>
            <p:nvPr/>
          </p:nvSpPr>
          <p:spPr>
            <a:xfrm>
              <a:off x="93327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6"/>
            <p:cNvSpPr/>
            <p:nvPr/>
          </p:nvSpPr>
          <p:spPr>
            <a:xfrm>
              <a:off x="93327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6"/>
            <p:cNvSpPr/>
            <p:nvPr/>
          </p:nvSpPr>
          <p:spPr>
            <a:xfrm>
              <a:off x="93327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6"/>
            <p:cNvSpPr/>
            <p:nvPr/>
          </p:nvSpPr>
          <p:spPr>
            <a:xfrm>
              <a:off x="93327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6"/>
            <p:cNvSpPr/>
            <p:nvPr/>
          </p:nvSpPr>
          <p:spPr>
            <a:xfrm>
              <a:off x="93327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6"/>
            <p:cNvSpPr/>
            <p:nvPr/>
          </p:nvSpPr>
          <p:spPr>
            <a:xfrm>
              <a:off x="93327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p6"/>
            <p:cNvSpPr/>
            <p:nvPr/>
          </p:nvSpPr>
          <p:spPr>
            <a:xfrm>
              <a:off x="533380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6"/>
            <p:cNvSpPr/>
            <p:nvPr/>
          </p:nvSpPr>
          <p:spPr>
            <a:xfrm>
              <a:off x="533380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6"/>
            <p:cNvSpPr/>
            <p:nvPr/>
          </p:nvSpPr>
          <p:spPr>
            <a:xfrm>
              <a:off x="533380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6"/>
            <p:cNvSpPr/>
            <p:nvPr/>
          </p:nvSpPr>
          <p:spPr>
            <a:xfrm>
              <a:off x="533380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6"/>
            <p:cNvSpPr/>
            <p:nvPr/>
          </p:nvSpPr>
          <p:spPr>
            <a:xfrm>
              <a:off x="533380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6"/>
            <p:cNvSpPr/>
            <p:nvPr/>
          </p:nvSpPr>
          <p:spPr>
            <a:xfrm>
              <a:off x="533380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p6"/>
            <p:cNvSpPr/>
            <p:nvPr/>
          </p:nvSpPr>
          <p:spPr>
            <a:xfrm>
              <a:off x="533380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p6"/>
            <p:cNvSpPr/>
            <p:nvPr/>
          </p:nvSpPr>
          <p:spPr>
            <a:xfrm>
              <a:off x="533380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Google Shape;781;p6"/>
            <p:cNvSpPr/>
            <p:nvPr/>
          </p:nvSpPr>
          <p:spPr>
            <a:xfrm>
              <a:off x="533380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6"/>
            <p:cNvSpPr/>
            <p:nvPr/>
          </p:nvSpPr>
          <p:spPr>
            <a:xfrm>
              <a:off x="533380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6"/>
            <p:cNvSpPr/>
            <p:nvPr/>
          </p:nvSpPr>
          <p:spPr>
            <a:xfrm>
              <a:off x="533380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6"/>
            <p:cNvSpPr/>
            <p:nvPr/>
          </p:nvSpPr>
          <p:spPr>
            <a:xfrm>
              <a:off x="313353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6"/>
            <p:cNvSpPr/>
            <p:nvPr/>
          </p:nvSpPr>
          <p:spPr>
            <a:xfrm>
              <a:off x="313353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6"/>
            <p:cNvSpPr/>
            <p:nvPr/>
          </p:nvSpPr>
          <p:spPr>
            <a:xfrm>
              <a:off x="313353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6"/>
            <p:cNvSpPr/>
            <p:nvPr/>
          </p:nvSpPr>
          <p:spPr>
            <a:xfrm>
              <a:off x="313353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6"/>
            <p:cNvSpPr/>
            <p:nvPr/>
          </p:nvSpPr>
          <p:spPr>
            <a:xfrm>
              <a:off x="313353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6"/>
            <p:cNvSpPr/>
            <p:nvPr/>
          </p:nvSpPr>
          <p:spPr>
            <a:xfrm>
              <a:off x="313353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6"/>
            <p:cNvSpPr/>
            <p:nvPr/>
          </p:nvSpPr>
          <p:spPr>
            <a:xfrm>
              <a:off x="313353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6"/>
            <p:cNvSpPr/>
            <p:nvPr/>
          </p:nvSpPr>
          <p:spPr>
            <a:xfrm>
              <a:off x="313353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6"/>
            <p:cNvSpPr/>
            <p:nvPr/>
          </p:nvSpPr>
          <p:spPr>
            <a:xfrm>
              <a:off x="313353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6"/>
            <p:cNvSpPr/>
            <p:nvPr/>
          </p:nvSpPr>
          <p:spPr>
            <a:xfrm>
              <a:off x="313353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6"/>
            <p:cNvSpPr/>
            <p:nvPr/>
          </p:nvSpPr>
          <p:spPr>
            <a:xfrm>
              <a:off x="313353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6"/>
            <p:cNvSpPr/>
            <p:nvPr/>
          </p:nvSpPr>
          <p:spPr>
            <a:xfrm>
              <a:off x="973433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6"/>
            <p:cNvSpPr/>
            <p:nvPr/>
          </p:nvSpPr>
          <p:spPr>
            <a:xfrm>
              <a:off x="973433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6"/>
            <p:cNvSpPr/>
            <p:nvPr/>
          </p:nvSpPr>
          <p:spPr>
            <a:xfrm>
              <a:off x="973433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6"/>
            <p:cNvSpPr/>
            <p:nvPr/>
          </p:nvSpPr>
          <p:spPr>
            <a:xfrm>
              <a:off x="973433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6"/>
            <p:cNvSpPr/>
            <p:nvPr/>
          </p:nvSpPr>
          <p:spPr>
            <a:xfrm>
              <a:off x="973433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6"/>
            <p:cNvSpPr/>
            <p:nvPr/>
          </p:nvSpPr>
          <p:spPr>
            <a:xfrm>
              <a:off x="973433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6"/>
            <p:cNvSpPr/>
            <p:nvPr/>
          </p:nvSpPr>
          <p:spPr>
            <a:xfrm>
              <a:off x="973433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6"/>
            <p:cNvSpPr/>
            <p:nvPr/>
          </p:nvSpPr>
          <p:spPr>
            <a:xfrm>
              <a:off x="973433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6"/>
            <p:cNvSpPr/>
            <p:nvPr/>
          </p:nvSpPr>
          <p:spPr>
            <a:xfrm>
              <a:off x="973433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6"/>
            <p:cNvSpPr/>
            <p:nvPr/>
          </p:nvSpPr>
          <p:spPr>
            <a:xfrm>
              <a:off x="973433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6"/>
            <p:cNvSpPr/>
            <p:nvPr/>
          </p:nvSpPr>
          <p:spPr>
            <a:xfrm>
              <a:off x="973433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6"/>
            <p:cNvSpPr/>
            <p:nvPr/>
          </p:nvSpPr>
          <p:spPr>
            <a:xfrm>
              <a:off x="753407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6"/>
            <p:cNvSpPr/>
            <p:nvPr/>
          </p:nvSpPr>
          <p:spPr>
            <a:xfrm>
              <a:off x="753407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6"/>
            <p:cNvSpPr/>
            <p:nvPr/>
          </p:nvSpPr>
          <p:spPr>
            <a:xfrm>
              <a:off x="753407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6"/>
            <p:cNvSpPr/>
            <p:nvPr/>
          </p:nvSpPr>
          <p:spPr>
            <a:xfrm>
              <a:off x="753407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p6"/>
            <p:cNvSpPr/>
            <p:nvPr/>
          </p:nvSpPr>
          <p:spPr>
            <a:xfrm>
              <a:off x="753407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Google Shape;811;p6"/>
            <p:cNvSpPr/>
            <p:nvPr/>
          </p:nvSpPr>
          <p:spPr>
            <a:xfrm>
              <a:off x="753407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6"/>
            <p:cNvSpPr/>
            <p:nvPr/>
          </p:nvSpPr>
          <p:spPr>
            <a:xfrm>
              <a:off x="753407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6"/>
            <p:cNvSpPr/>
            <p:nvPr/>
          </p:nvSpPr>
          <p:spPr>
            <a:xfrm>
              <a:off x="753407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6"/>
            <p:cNvSpPr/>
            <p:nvPr/>
          </p:nvSpPr>
          <p:spPr>
            <a:xfrm>
              <a:off x="753407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6"/>
            <p:cNvSpPr/>
            <p:nvPr/>
          </p:nvSpPr>
          <p:spPr>
            <a:xfrm>
              <a:off x="753407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6"/>
            <p:cNvSpPr/>
            <p:nvPr/>
          </p:nvSpPr>
          <p:spPr>
            <a:xfrm>
              <a:off x="753407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6"/>
            <p:cNvSpPr/>
            <p:nvPr/>
          </p:nvSpPr>
          <p:spPr>
            <a:xfrm>
              <a:off x="1413487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6"/>
            <p:cNvSpPr/>
            <p:nvPr/>
          </p:nvSpPr>
          <p:spPr>
            <a:xfrm>
              <a:off x="1413487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6"/>
            <p:cNvSpPr/>
            <p:nvPr/>
          </p:nvSpPr>
          <p:spPr>
            <a:xfrm>
              <a:off x="1413487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6"/>
            <p:cNvSpPr/>
            <p:nvPr/>
          </p:nvSpPr>
          <p:spPr>
            <a:xfrm>
              <a:off x="1413487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6"/>
            <p:cNvSpPr/>
            <p:nvPr/>
          </p:nvSpPr>
          <p:spPr>
            <a:xfrm>
              <a:off x="1413487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6"/>
            <p:cNvSpPr/>
            <p:nvPr/>
          </p:nvSpPr>
          <p:spPr>
            <a:xfrm>
              <a:off x="1413487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6"/>
            <p:cNvSpPr/>
            <p:nvPr/>
          </p:nvSpPr>
          <p:spPr>
            <a:xfrm>
              <a:off x="1413487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6"/>
            <p:cNvSpPr/>
            <p:nvPr/>
          </p:nvSpPr>
          <p:spPr>
            <a:xfrm>
              <a:off x="1413487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6"/>
            <p:cNvSpPr/>
            <p:nvPr/>
          </p:nvSpPr>
          <p:spPr>
            <a:xfrm>
              <a:off x="1413487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6"/>
            <p:cNvSpPr/>
            <p:nvPr/>
          </p:nvSpPr>
          <p:spPr>
            <a:xfrm>
              <a:off x="1413487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6"/>
            <p:cNvSpPr/>
            <p:nvPr/>
          </p:nvSpPr>
          <p:spPr>
            <a:xfrm>
              <a:off x="1413487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6"/>
            <p:cNvSpPr/>
            <p:nvPr/>
          </p:nvSpPr>
          <p:spPr>
            <a:xfrm>
              <a:off x="1193460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p6"/>
            <p:cNvSpPr/>
            <p:nvPr/>
          </p:nvSpPr>
          <p:spPr>
            <a:xfrm>
              <a:off x="1193460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6"/>
            <p:cNvSpPr/>
            <p:nvPr/>
          </p:nvSpPr>
          <p:spPr>
            <a:xfrm>
              <a:off x="1193460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p6"/>
            <p:cNvSpPr/>
            <p:nvPr/>
          </p:nvSpPr>
          <p:spPr>
            <a:xfrm>
              <a:off x="1193460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6"/>
            <p:cNvSpPr/>
            <p:nvPr/>
          </p:nvSpPr>
          <p:spPr>
            <a:xfrm>
              <a:off x="1193460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6"/>
            <p:cNvSpPr/>
            <p:nvPr/>
          </p:nvSpPr>
          <p:spPr>
            <a:xfrm>
              <a:off x="1193460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6"/>
            <p:cNvSpPr/>
            <p:nvPr/>
          </p:nvSpPr>
          <p:spPr>
            <a:xfrm>
              <a:off x="1193460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6"/>
            <p:cNvSpPr/>
            <p:nvPr/>
          </p:nvSpPr>
          <p:spPr>
            <a:xfrm>
              <a:off x="1193460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6"/>
            <p:cNvSpPr/>
            <p:nvPr/>
          </p:nvSpPr>
          <p:spPr>
            <a:xfrm>
              <a:off x="1193460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p6"/>
            <p:cNvSpPr/>
            <p:nvPr/>
          </p:nvSpPr>
          <p:spPr>
            <a:xfrm>
              <a:off x="1193460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6"/>
            <p:cNvSpPr/>
            <p:nvPr/>
          </p:nvSpPr>
          <p:spPr>
            <a:xfrm>
              <a:off x="1193460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39" name="Google Shape;839;p6"/>
          <p:cNvGrpSpPr/>
          <p:nvPr/>
        </p:nvGrpSpPr>
        <p:grpSpPr>
          <a:xfrm>
            <a:off x="7472146" y="-8"/>
            <a:ext cx="1671850" cy="2366050"/>
            <a:chOff x="93327" y="75513"/>
            <a:chExt cx="2511793" cy="3554763"/>
          </a:xfrm>
        </p:grpSpPr>
        <p:sp>
          <p:nvSpPr>
            <p:cNvPr id="840" name="Google Shape;840;p6"/>
            <p:cNvSpPr/>
            <p:nvPr/>
          </p:nvSpPr>
          <p:spPr>
            <a:xfrm>
              <a:off x="1853540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p6"/>
            <p:cNvSpPr/>
            <p:nvPr/>
          </p:nvSpPr>
          <p:spPr>
            <a:xfrm>
              <a:off x="1853540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Google Shape;842;p6"/>
            <p:cNvSpPr/>
            <p:nvPr/>
          </p:nvSpPr>
          <p:spPr>
            <a:xfrm>
              <a:off x="1853540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" name="Google Shape;843;p6"/>
            <p:cNvSpPr/>
            <p:nvPr/>
          </p:nvSpPr>
          <p:spPr>
            <a:xfrm>
              <a:off x="1853540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Google Shape;844;p6"/>
            <p:cNvSpPr/>
            <p:nvPr/>
          </p:nvSpPr>
          <p:spPr>
            <a:xfrm>
              <a:off x="1853540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6"/>
            <p:cNvSpPr/>
            <p:nvPr/>
          </p:nvSpPr>
          <p:spPr>
            <a:xfrm>
              <a:off x="1853540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p6"/>
            <p:cNvSpPr/>
            <p:nvPr/>
          </p:nvSpPr>
          <p:spPr>
            <a:xfrm>
              <a:off x="1853540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" name="Google Shape;847;p6"/>
            <p:cNvSpPr/>
            <p:nvPr/>
          </p:nvSpPr>
          <p:spPr>
            <a:xfrm>
              <a:off x="1853540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p6"/>
            <p:cNvSpPr/>
            <p:nvPr/>
          </p:nvSpPr>
          <p:spPr>
            <a:xfrm>
              <a:off x="1853540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p6"/>
            <p:cNvSpPr/>
            <p:nvPr/>
          </p:nvSpPr>
          <p:spPr>
            <a:xfrm>
              <a:off x="1853540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6"/>
            <p:cNvSpPr/>
            <p:nvPr/>
          </p:nvSpPr>
          <p:spPr>
            <a:xfrm>
              <a:off x="1853540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Google Shape;851;p6"/>
            <p:cNvSpPr/>
            <p:nvPr/>
          </p:nvSpPr>
          <p:spPr>
            <a:xfrm>
              <a:off x="1633513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6"/>
            <p:cNvSpPr/>
            <p:nvPr/>
          </p:nvSpPr>
          <p:spPr>
            <a:xfrm>
              <a:off x="1633513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6"/>
            <p:cNvSpPr/>
            <p:nvPr/>
          </p:nvSpPr>
          <p:spPr>
            <a:xfrm>
              <a:off x="1633513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p6"/>
            <p:cNvSpPr/>
            <p:nvPr/>
          </p:nvSpPr>
          <p:spPr>
            <a:xfrm>
              <a:off x="1633513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6"/>
            <p:cNvSpPr/>
            <p:nvPr/>
          </p:nvSpPr>
          <p:spPr>
            <a:xfrm>
              <a:off x="1633513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6"/>
            <p:cNvSpPr/>
            <p:nvPr/>
          </p:nvSpPr>
          <p:spPr>
            <a:xfrm>
              <a:off x="1633513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6"/>
            <p:cNvSpPr/>
            <p:nvPr/>
          </p:nvSpPr>
          <p:spPr>
            <a:xfrm>
              <a:off x="1633513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6"/>
            <p:cNvSpPr/>
            <p:nvPr/>
          </p:nvSpPr>
          <p:spPr>
            <a:xfrm>
              <a:off x="1633513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6"/>
            <p:cNvSpPr/>
            <p:nvPr/>
          </p:nvSpPr>
          <p:spPr>
            <a:xfrm>
              <a:off x="1633513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p6"/>
            <p:cNvSpPr/>
            <p:nvPr/>
          </p:nvSpPr>
          <p:spPr>
            <a:xfrm>
              <a:off x="1633513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" name="Google Shape;861;p6"/>
            <p:cNvSpPr/>
            <p:nvPr/>
          </p:nvSpPr>
          <p:spPr>
            <a:xfrm>
              <a:off x="1633513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" name="Google Shape;862;p6"/>
            <p:cNvSpPr/>
            <p:nvPr/>
          </p:nvSpPr>
          <p:spPr>
            <a:xfrm>
              <a:off x="2293593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6"/>
            <p:cNvSpPr/>
            <p:nvPr/>
          </p:nvSpPr>
          <p:spPr>
            <a:xfrm>
              <a:off x="2293593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6"/>
            <p:cNvSpPr/>
            <p:nvPr/>
          </p:nvSpPr>
          <p:spPr>
            <a:xfrm>
              <a:off x="2293593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6"/>
            <p:cNvSpPr/>
            <p:nvPr/>
          </p:nvSpPr>
          <p:spPr>
            <a:xfrm>
              <a:off x="2293593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6"/>
            <p:cNvSpPr/>
            <p:nvPr/>
          </p:nvSpPr>
          <p:spPr>
            <a:xfrm>
              <a:off x="2293593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6"/>
            <p:cNvSpPr/>
            <p:nvPr/>
          </p:nvSpPr>
          <p:spPr>
            <a:xfrm>
              <a:off x="2293593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6"/>
            <p:cNvSpPr/>
            <p:nvPr/>
          </p:nvSpPr>
          <p:spPr>
            <a:xfrm>
              <a:off x="2293593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6"/>
            <p:cNvSpPr/>
            <p:nvPr/>
          </p:nvSpPr>
          <p:spPr>
            <a:xfrm>
              <a:off x="2293593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6"/>
            <p:cNvSpPr/>
            <p:nvPr/>
          </p:nvSpPr>
          <p:spPr>
            <a:xfrm>
              <a:off x="2293593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" name="Google Shape;871;p6"/>
            <p:cNvSpPr/>
            <p:nvPr/>
          </p:nvSpPr>
          <p:spPr>
            <a:xfrm>
              <a:off x="2293593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" name="Google Shape;872;p6"/>
            <p:cNvSpPr/>
            <p:nvPr/>
          </p:nvSpPr>
          <p:spPr>
            <a:xfrm>
              <a:off x="2293593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" name="Google Shape;873;p6"/>
            <p:cNvSpPr/>
            <p:nvPr/>
          </p:nvSpPr>
          <p:spPr>
            <a:xfrm>
              <a:off x="2073567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" name="Google Shape;874;p6"/>
            <p:cNvSpPr/>
            <p:nvPr/>
          </p:nvSpPr>
          <p:spPr>
            <a:xfrm>
              <a:off x="2073567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" name="Google Shape;875;p6"/>
            <p:cNvSpPr/>
            <p:nvPr/>
          </p:nvSpPr>
          <p:spPr>
            <a:xfrm>
              <a:off x="2073567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" name="Google Shape;876;p6"/>
            <p:cNvSpPr/>
            <p:nvPr/>
          </p:nvSpPr>
          <p:spPr>
            <a:xfrm>
              <a:off x="2073567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" name="Google Shape;877;p6"/>
            <p:cNvSpPr/>
            <p:nvPr/>
          </p:nvSpPr>
          <p:spPr>
            <a:xfrm>
              <a:off x="2073567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" name="Google Shape;878;p6"/>
            <p:cNvSpPr/>
            <p:nvPr/>
          </p:nvSpPr>
          <p:spPr>
            <a:xfrm>
              <a:off x="2073567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" name="Google Shape;879;p6"/>
            <p:cNvSpPr/>
            <p:nvPr/>
          </p:nvSpPr>
          <p:spPr>
            <a:xfrm>
              <a:off x="2073567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" name="Google Shape;880;p6"/>
            <p:cNvSpPr/>
            <p:nvPr/>
          </p:nvSpPr>
          <p:spPr>
            <a:xfrm>
              <a:off x="2073567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" name="Google Shape;881;p6"/>
            <p:cNvSpPr/>
            <p:nvPr/>
          </p:nvSpPr>
          <p:spPr>
            <a:xfrm>
              <a:off x="2073567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" name="Google Shape;882;p6"/>
            <p:cNvSpPr/>
            <p:nvPr/>
          </p:nvSpPr>
          <p:spPr>
            <a:xfrm>
              <a:off x="2073567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" name="Google Shape;883;p6"/>
            <p:cNvSpPr/>
            <p:nvPr/>
          </p:nvSpPr>
          <p:spPr>
            <a:xfrm>
              <a:off x="2073567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" name="Google Shape;884;p6"/>
            <p:cNvSpPr/>
            <p:nvPr/>
          </p:nvSpPr>
          <p:spPr>
            <a:xfrm>
              <a:off x="2513620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" name="Google Shape;885;p6"/>
            <p:cNvSpPr/>
            <p:nvPr/>
          </p:nvSpPr>
          <p:spPr>
            <a:xfrm>
              <a:off x="2513620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" name="Google Shape;886;p6"/>
            <p:cNvSpPr/>
            <p:nvPr/>
          </p:nvSpPr>
          <p:spPr>
            <a:xfrm>
              <a:off x="2513620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" name="Google Shape;887;p6"/>
            <p:cNvSpPr/>
            <p:nvPr/>
          </p:nvSpPr>
          <p:spPr>
            <a:xfrm>
              <a:off x="2513620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" name="Google Shape;888;p6"/>
            <p:cNvSpPr/>
            <p:nvPr/>
          </p:nvSpPr>
          <p:spPr>
            <a:xfrm>
              <a:off x="2513620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" name="Google Shape;889;p6"/>
            <p:cNvSpPr/>
            <p:nvPr/>
          </p:nvSpPr>
          <p:spPr>
            <a:xfrm>
              <a:off x="2513620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" name="Google Shape;890;p6"/>
            <p:cNvSpPr/>
            <p:nvPr/>
          </p:nvSpPr>
          <p:spPr>
            <a:xfrm>
              <a:off x="2513620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" name="Google Shape;891;p6"/>
            <p:cNvSpPr/>
            <p:nvPr/>
          </p:nvSpPr>
          <p:spPr>
            <a:xfrm>
              <a:off x="2513620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Google Shape;892;p6"/>
            <p:cNvSpPr/>
            <p:nvPr/>
          </p:nvSpPr>
          <p:spPr>
            <a:xfrm>
              <a:off x="2513620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p6"/>
            <p:cNvSpPr/>
            <p:nvPr/>
          </p:nvSpPr>
          <p:spPr>
            <a:xfrm>
              <a:off x="2513620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" name="Google Shape;894;p6"/>
            <p:cNvSpPr/>
            <p:nvPr/>
          </p:nvSpPr>
          <p:spPr>
            <a:xfrm>
              <a:off x="2513620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" name="Google Shape;895;p6"/>
            <p:cNvSpPr/>
            <p:nvPr/>
          </p:nvSpPr>
          <p:spPr>
            <a:xfrm>
              <a:off x="93327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" name="Google Shape;896;p6"/>
            <p:cNvSpPr/>
            <p:nvPr/>
          </p:nvSpPr>
          <p:spPr>
            <a:xfrm>
              <a:off x="93327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" name="Google Shape;897;p6"/>
            <p:cNvSpPr/>
            <p:nvPr/>
          </p:nvSpPr>
          <p:spPr>
            <a:xfrm>
              <a:off x="93327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" name="Google Shape;898;p6"/>
            <p:cNvSpPr/>
            <p:nvPr/>
          </p:nvSpPr>
          <p:spPr>
            <a:xfrm>
              <a:off x="93327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" name="Google Shape;899;p6"/>
            <p:cNvSpPr/>
            <p:nvPr/>
          </p:nvSpPr>
          <p:spPr>
            <a:xfrm>
              <a:off x="93327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" name="Google Shape;900;p6"/>
            <p:cNvSpPr/>
            <p:nvPr/>
          </p:nvSpPr>
          <p:spPr>
            <a:xfrm>
              <a:off x="93327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" name="Google Shape;901;p6"/>
            <p:cNvSpPr/>
            <p:nvPr/>
          </p:nvSpPr>
          <p:spPr>
            <a:xfrm>
              <a:off x="93327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Google Shape;902;p6"/>
            <p:cNvSpPr/>
            <p:nvPr/>
          </p:nvSpPr>
          <p:spPr>
            <a:xfrm>
              <a:off x="93327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" name="Google Shape;903;p6"/>
            <p:cNvSpPr/>
            <p:nvPr/>
          </p:nvSpPr>
          <p:spPr>
            <a:xfrm>
              <a:off x="93327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p6"/>
            <p:cNvSpPr/>
            <p:nvPr/>
          </p:nvSpPr>
          <p:spPr>
            <a:xfrm>
              <a:off x="93327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6"/>
            <p:cNvSpPr/>
            <p:nvPr/>
          </p:nvSpPr>
          <p:spPr>
            <a:xfrm>
              <a:off x="93327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" name="Google Shape;906;p6"/>
            <p:cNvSpPr/>
            <p:nvPr/>
          </p:nvSpPr>
          <p:spPr>
            <a:xfrm>
              <a:off x="533380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" name="Google Shape;907;p6"/>
            <p:cNvSpPr/>
            <p:nvPr/>
          </p:nvSpPr>
          <p:spPr>
            <a:xfrm>
              <a:off x="533380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" name="Google Shape;908;p6"/>
            <p:cNvSpPr/>
            <p:nvPr/>
          </p:nvSpPr>
          <p:spPr>
            <a:xfrm>
              <a:off x="533380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" name="Google Shape;909;p6"/>
            <p:cNvSpPr/>
            <p:nvPr/>
          </p:nvSpPr>
          <p:spPr>
            <a:xfrm>
              <a:off x="533380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" name="Google Shape;910;p6"/>
            <p:cNvSpPr/>
            <p:nvPr/>
          </p:nvSpPr>
          <p:spPr>
            <a:xfrm>
              <a:off x="533380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" name="Google Shape;911;p6"/>
            <p:cNvSpPr/>
            <p:nvPr/>
          </p:nvSpPr>
          <p:spPr>
            <a:xfrm>
              <a:off x="533380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" name="Google Shape;912;p6"/>
            <p:cNvSpPr/>
            <p:nvPr/>
          </p:nvSpPr>
          <p:spPr>
            <a:xfrm>
              <a:off x="533380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" name="Google Shape;913;p6"/>
            <p:cNvSpPr/>
            <p:nvPr/>
          </p:nvSpPr>
          <p:spPr>
            <a:xfrm>
              <a:off x="533380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" name="Google Shape;914;p6"/>
            <p:cNvSpPr/>
            <p:nvPr/>
          </p:nvSpPr>
          <p:spPr>
            <a:xfrm>
              <a:off x="533380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" name="Google Shape;915;p6"/>
            <p:cNvSpPr/>
            <p:nvPr/>
          </p:nvSpPr>
          <p:spPr>
            <a:xfrm>
              <a:off x="533380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" name="Google Shape;916;p6"/>
            <p:cNvSpPr/>
            <p:nvPr/>
          </p:nvSpPr>
          <p:spPr>
            <a:xfrm>
              <a:off x="533380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" name="Google Shape;917;p6"/>
            <p:cNvSpPr/>
            <p:nvPr/>
          </p:nvSpPr>
          <p:spPr>
            <a:xfrm>
              <a:off x="313353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" name="Google Shape;918;p6"/>
            <p:cNvSpPr/>
            <p:nvPr/>
          </p:nvSpPr>
          <p:spPr>
            <a:xfrm>
              <a:off x="313353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" name="Google Shape;919;p6"/>
            <p:cNvSpPr/>
            <p:nvPr/>
          </p:nvSpPr>
          <p:spPr>
            <a:xfrm>
              <a:off x="313353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" name="Google Shape;920;p6"/>
            <p:cNvSpPr/>
            <p:nvPr/>
          </p:nvSpPr>
          <p:spPr>
            <a:xfrm>
              <a:off x="313353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" name="Google Shape;921;p6"/>
            <p:cNvSpPr/>
            <p:nvPr/>
          </p:nvSpPr>
          <p:spPr>
            <a:xfrm>
              <a:off x="313353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" name="Google Shape;922;p6"/>
            <p:cNvSpPr/>
            <p:nvPr/>
          </p:nvSpPr>
          <p:spPr>
            <a:xfrm>
              <a:off x="313353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" name="Google Shape;923;p6"/>
            <p:cNvSpPr/>
            <p:nvPr/>
          </p:nvSpPr>
          <p:spPr>
            <a:xfrm>
              <a:off x="313353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" name="Google Shape;924;p6"/>
            <p:cNvSpPr/>
            <p:nvPr/>
          </p:nvSpPr>
          <p:spPr>
            <a:xfrm>
              <a:off x="313353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" name="Google Shape;925;p6"/>
            <p:cNvSpPr/>
            <p:nvPr/>
          </p:nvSpPr>
          <p:spPr>
            <a:xfrm>
              <a:off x="313353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" name="Google Shape;926;p6"/>
            <p:cNvSpPr/>
            <p:nvPr/>
          </p:nvSpPr>
          <p:spPr>
            <a:xfrm>
              <a:off x="313353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" name="Google Shape;927;p6"/>
            <p:cNvSpPr/>
            <p:nvPr/>
          </p:nvSpPr>
          <p:spPr>
            <a:xfrm>
              <a:off x="313353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" name="Google Shape;928;p6"/>
            <p:cNvSpPr/>
            <p:nvPr/>
          </p:nvSpPr>
          <p:spPr>
            <a:xfrm>
              <a:off x="973433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" name="Google Shape;929;p6"/>
            <p:cNvSpPr/>
            <p:nvPr/>
          </p:nvSpPr>
          <p:spPr>
            <a:xfrm>
              <a:off x="973433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" name="Google Shape;930;p6"/>
            <p:cNvSpPr/>
            <p:nvPr/>
          </p:nvSpPr>
          <p:spPr>
            <a:xfrm>
              <a:off x="973433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" name="Google Shape;931;p6"/>
            <p:cNvSpPr/>
            <p:nvPr/>
          </p:nvSpPr>
          <p:spPr>
            <a:xfrm>
              <a:off x="973433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" name="Google Shape;932;p6"/>
            <p:cNvSpPr/>
            <p:nvPr/>
          </p:nvSpPr>
          <p:spPr>
            <a:xfrm>
              <a:off x="973433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" name="Google Shape;933;p6"/>
            <p:cNvSpPr/>
            <p:nvPr/>
          </p:nvSpPr>
          <p:spPr>
            <a:xfrm>
              <a:off x="973433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" name="Google Shape;934;p6"/>
            <p:cNvSpPr/>
            <p:nvPr/>
          </p:nvSpPr>
          <p:spPr>
            <a:xfrm>
              <a:off x="973433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" name="Google Shape;935;p6"/>
            <p:cNvSpPr/>
            <p:nvPr/>
          </p:nvSpPr>
          <p:spPr>
            <a:xfrm>
              <a:off x="973433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" name="Google Shape;936;p6"/>
            <p:cNvSpPr/>
            <p:nvPr/>
          </p:nvSpPr>
          <p:spPr>
            <a:xfrm>
              <a:off x="973433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" name="Google Shape;937;p6"/>
            <p:cNvSpPr/>
            <p:nvPr/>
          </p:nvSpPr>
          <p:spPr>
            <a:xfrm>
              <a:off x="973433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" name="Google Shape;938;p6"/>
            <p:cNvSpPr/>
            <p:nvPr/>
          </p:nvSpPr>
          <p:spPr>
            <a:xfrm>
              <a:off x="973433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p6"/>
            <p:cNvSpPr/>
            <p:nvPr/>
          </p:nvSpPr>
          <p:spPr>
            <a:xfrm>
              <a:off x="753407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" name="Google Shape;940;p6"/>
            <p:cNvSpPr/>
            <p:nvPr/>
          </p:nvSpPr>
          <p:spPr>
            <a:xfrm>
              <a:off x="753407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" name="Google Shape;941;p6"/>
            <p:cNvSpPr/>
            <p:nvPr/>
          </p:nvSpPr>
          <p:spPr>
            <a:xfrm>
              <a:off x="753407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" name="Google Shape;942;p6"/>
            <p:cNvSpPr/>
            <p:nvPr/>
          </p:nvSpPr>
          <p:spPr>
            <a:xfrm>
              <a:off x="753407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" name="Google Shape;943;p6"/>
            <p:cNvSpPr/>
            <p:nvPr/>
          </p:nvSpPr>
          <p:spPr>
            <a:xfrm>
              <a:off x="753407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" name="Google Shape;944;p6"/>
            <p:cNvSpPr/>
            <p:nvPr/>
          </p:nvSpPr>
          <p:spPr>
            <a:xfrm>
              <a:off x="753407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" name="Google Shape;945;p6"/>
            <p:cNvSpPr/>
            <p:nvPr/>
          </p:nvSpPr>
          <p:spPr>
            <a:xfrm>
              <a:off x="753407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" name="Google Shape;946;p6"/>
            <p:cNvSpPr/>
            <p:nvPr/>
          </p:nvSpPr>
          <p:spPr>
            <a:xfrm>
              <a:off x="753407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" name="Google Shape;947;p6"/>
            <p:cNvSpPr/>
            <p:nvPr/>
          </p:nvSpPr>
          <p:spPr>
            <a:xfrm>
              <a:off x="753407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" name="Google Shape;948;p6"/>
            <p:cNvSpPr/>
            <p:nvPr/>
          </p:nvSpPr>
          <p:spPr>
            <a:xfrm>
              <a:off x="753407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" name="Google Shape;949;p6"/>
            <p:cNvSpPr/>
            <p:nvPr/>
          </p:nvSpPr>
          <p:spPr>
            <a:xfrm>
              <a:off x="753407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" name="Google Shape;950;p6"/>
            <p:cNvSpPr/>
            <p:nvPr/>
          </p:nvSpPr>
          <p:spPr>
            <a:xfrm>
              <a:off x="1413487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" name="Google Shape;951;p6"/>
            <p:cNvSpPr/>
            <p:nvPr/>
          </p:nvSpPr>
          <p:spPr>
            <a:xfrm>
              <a:off x="1413487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" name="Google Shape;952;p6"/>
            <p:cNvSpPr/>
            <p:nvPr/>
          </p:nvSpPr>
          <p:spPr>
            <a:xfrm>
              <a:off x="1413487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" name="Google Shape;953;p6"/>
            <p:cNvSpPr/>
            <p:nvPr/>
          </p:nvSpPr>
          <p:spPr>
            <a:xfrm>
              <a:off x="1413487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" name="Google Shape;954;p6"/>
            <p:cNvSpPr/>
            <p:nvPr/>
          </p:nvSpPr>
          <p:spPr>
            <a:xfrm>
              <a:off x="1413487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" name="Google Shape;955;p6"/>
            <p:cNvSpPr/>
            <p:nvPr/>
          </p:nvSpPr>
          <p:spPr>
            <a:xfrm>
              <a:off x="1413487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" name="Google Shape;956;p6"/>
            <p:cNvSpPr/>
            <p:nvPr/>
          </p:nvSpPr>
          <p:spPr>
            <a:xfrm>
              <a:off x="1413487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" name="Google Shape;957;p6"/>
            <p:cNvSpPr/>
            <p:nvPr/>
          </p:nvSpPr>
          <p:spPr>
            <a:xfrm>
              <a:off x="1413487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" name="Google Shape;958;p6"/>
            <p:cNvSpPr/>
            <p:nvPr/>
          </p:nvSpPr>
          <p:spPr>
            <a:xfrm>
              <a:off x="1413487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" name="Google Shape;959;p6"/>
            <p:cNvSpPr/>
            <p:nvPr/>
          </p:nvSpPr>
          <p:spPr>
            <a:xfrm>
              <a:off x="1413487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" name="Google Shape;960;p6"/>
            <p:cNvSpPr/>
            <p:nvPr/>
          </p:nvSpPr>
          <p:spPr>
            <a:xfrm>
              <a:off x="1413487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" name="Google Shape;961;p6"/>
            <p:cNvSpPr/>
            <p:nvPr/>
          </p:nvSpPr>
          <p:spPr>
            <a:xfrm>
              <a:off x="1193460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" name="Google Shape;962;p6"/>
            <p:cNvSpPr/>
            <p:nvPr/>
          </p:nvSpPr>
          <p:spPr>
            <a:xfrm>
              <a:off x="1193460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" name="Google Shape;963;p6"/>
            <p:cNvSpPr/>
            <p:nvPr/>
          </p:nvSpPr>
          <p:spPr>
            <a:xfrm>
              <a:off x="1193460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" name="Google Shape;964;p6"/>
            <p:cNvSpPr/>
            <p:nvPr/>
          </p:nvSpPr>
          <p:spPr>
            <a:xfrm>
              <a:off x="1193460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" name="Google Shape;965;p6"/>
            <p:cNvSpPr/>
            <p:nvPr/>
          </p:nvSpPr>
          <p:spPr>
            <a:xfrm>
              <a:off x="1193460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" name="Google Shape;966;p6"/>
            <p:cNvSpPr/>
            <p:nvPr/>
          </p:nvSpPr>
          <p:spPr>
            <a:xfrm>
              <a:off x="1193460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" name="Google Shape;967;p6"/>
            <p:cNvSpPr/>
            <p:nvPr/>
          </p:nvSpPr>
          <p:spPr>
            <a:xfrm>
              <a:off x="1193460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" name="Google Shape;968;p6"/>
            <p:cNvSpPr/>
            <p:nvPr/>
          </p:nvSpPr>
          <p:spPr>
            <a:xfrm>
              <a:off x="1193460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" name="Google Shape;969;p6"/>
            <p:cNvSpPr/>
            <p:nvPr/>
          </p:nvSpPr>
          <p:spPr>
            <a:xfrm>
              <a:off x="1193460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" name="Google Shape;970;p6"/>
            <p:cNvSpPr/>
            <p:nvPr/>
          </p:nvSpPr>
          <p:spPr>
            <a:xfrm>
              <a:off x="1193460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" name="Google Shape;971;p6"/>
            <p:cNvSpPr/>
            <p:nvPr/>
          </p:nvSpPr>
          <p:spPr>
            <a:xfrm>
              <a:off x="1193460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72" name="Google Shape;972;p6"/>
          <p:cNvSpPr/>
          <p:nvPr/>
        </p:nvSpPr>
        <p:spPr>
          <a:xfrm>
            <a:off x="895850" y="527275"/>
            <a:ext cx="7919400" cy="4394100"/>
          </a:xfrm>
          <a:prstGeom prst="rect">
            <a:avLst/>
          </a:prstGeom>
          <a:solidFill>
            <a:srgbClr val="F95A6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3" name="Google Shape;973;p6"/>
          <p:cNvSpPr/>
          <p:nvPr/>
        </p:nvSpPr>
        <p:spPr>
          <a:xfrm>
            <a:off x="895850" y="374650"/>
            <a:ext cx="7766400" cy="43941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rgbClr val="F95A6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4" name="Google Shape;974;p6"/>
          <p:cNvSpPr txBox="1"/>
          <p:nvPr>
            <p:ph idx="1" type="subTitle"/>
          </p:nvPr>
        </p:nvSpPr>
        <p:spPr>
          <a:xfrm>
            <a:off x="1140600" y="613350"/>
            <a:ext cx="7276800" cy="391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75" name="Google Shape;975;p6"/>
          <p:cNvSpPr/>
          <p:nvPr/>
        </p:nvSpPr>
        <p:spPr>
          <a:xfrm>
            <a:off x="-5075" y="0"/>
            <a:ext cx="544500" cy="5143500"/>
          </a:xfrm>
          <a:prstGeom prst="rect">
            <a:avLst/>
          </a:prstGeom>
          <a:solidFill>
            <a:srgbClr val="F95A6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6" name="Google Shape;976;p6"/>
          <p:cNvSpPr txBox="1"/>
          <p:nvPr>
            <p:ph type="ctrTitle"/>
          </p:nvPr>
        </p:nvSpPr>
        <p:spPr>
          <a:xfrm rot="-5400000">
            <a:off x="-2047800" y="2407375"/>
            <a:ext cx="4640100" cy="32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36">
          <p15:clr>
            <a:srgbClr val="FA7B17"/>
          </p15:clr>
        </p15:guide>
        <p15:guide id="2" orient="horz" pos="3100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accent2"/>
        </a:solidFill>
      </p:bgPr>
    </p:bg>
    <p:spTree>
      <p:nvGrpSpPr>
        <p:cNvPr id="977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8" name="Google Shape;978;p7"/>
          <p:cNvGrpSpPr/>
          <p:nvPr/>
        </p:nvGrpSpPr>
        <p:grpSpPr>
          <a:xfrm>
            <a:off x="7472146" y="2777442"/>
            <a:ext cx="1671850" cy="2366050"/>
            <a:chOff x="93327" y="75513"/>
            <a:chExt cx="2511793" cy="3554763"/>
          </a:xfrm>
        </p:grpSpPr>
        <p:sp>
          <p:nvSpPr>
            <p:cNvPr id="979" name="Google Shape;979;p7"/>
            <p:cNvSpPr/>
            <p:nvPr/>
          </p:nvSpPr>
          <p:spPr>
            <a:xfrm>
              <a:off x="1853540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" name="Google Shape;980;p7"/>
            <p:cNvSpPr/>
            <p:nvPr/>
          </p:nvSpPr>
          <p:spPr>
            <a:xfrm>
              <a:off x="1853540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" name="Google Shape;981;p7"/>
            <p:cNvSpPr/>
            <p:nvPr/>
          </p:nvSpPr>
          <p:spPr>
            <a:xfrm>
              <a:off x="1853540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" name="Google Shape;982;p7"/>
            <p:cNvSpPr/>
            <p:nvPr/>
          </p:nvSpPr>
          <p:spPr>
            <a:xfrm>
              <a:off x="1853540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" name="Google Shape;983;p7"/>
            <p:cNvSpPr/>
            <p:nvPr/>
          </p:nvSpPr>
          <p:spPr>
            <a:xfrm>
              <a:off x="1853540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" name="Google Shape;984;p7"/>
            <p:cNvSpPr/>
            <p:nvPr/>
          </p:nvSpPr>
          <p:spPr>
            <a:xfrm>
              <a:off x="1853540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" name="Google Shape;985;p7"/>
            <p:cNvSpPr/>
            <p:nvPr/>
          </p:nvSpPr>
          <p:spPr>
            <a:xfrm>
              <a:off x="1853540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" name="Google Shape;986;p7"/>
            <p:cNvSpPr/>
            <p:nvPr/>
          </p:nvSpPr>
          <p:spPr>
            <a:xfrm>
              <a:off x="1853540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" name="Google Shape;987;p7"/>
            <p:cNvSpPr/>
            <p:nvPr/>
          </p:nvSpPr>
          <p:spPr>
            <a:xfrm>
              <a:off x="1853540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" name="Google Shape;988;p7"/>
            <p:cNvSpPr/>
            <p:nvPr/>
          </p:nvSpPr>
          <p:spPr>
            <a:xfrm>
              <a:off x="1853540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" name="Google Shape;989;p7"/>
            <p:cNvSpPr/>
            <p:nvPr/>
          </p:nvSpPr>
          <p:spPr>
            <a:xfrm>
              <a:off x="1853540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" name="Google Shape;990;p7"/>
            <p:cNvSpPr/>
            <p:nvPr/>
          </p:nvSpPr>
          <p:spPr>
            <a:xfrm>
              <a:off x="1633513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" name="Google Shape;991;p7"/>
            <p:cNvSpPr/>
            <p:nvPr/>
          </p:nvSpPr>
          <p:spPr>
            <a:xfrm>
              <a:off x="1633513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" name="Google Shape;992;p7"/>
            <p:cNvSpPr/>
            <p:nvPr/>
          </p:nvSpPr>
          <p:spPr>
            <a:xfrm>
              <a:off x="1633513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" name="Google Shape;993;p7"/>
            <p:cNvSpPr/>
            <p:nvPr/>
          </p:nvSpPr>
          <p:spPr>
            <a:xfrm>
              <a:off x="1633513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" name="Google Shape;994;p7"/>
            <p:cNvSpPr/>
            <p:nvPr/>
          </p:nvSpPr>
          <p:spPr>
            <a:xfrm>
              <a:off x="1633513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" name="Google Shape;995;p7"/>
            <p:cNvSpPr/>
            <p:nvPr/>
          </p:nvSpPr>
          <p:spPr>
            <a:xfrm>
              <a:off x="1633513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" name="Google Shape;996;p7"/>
            <p:cNvSpPr/>
            <p:nvPr/>
          </p:nvSpPr>
          <p:spPr>
            <a:xfrm>
              <a:off x="1633513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" name="Google Shape;997;p7"/>
            <p:cNvSpPr/>
            <p:nvPr/>
          </p:nvSpPr>
          <p:spPr>
            <a:xfrm>
              <a:off x="1633513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" name="Google Shape;998;p7"/>
            <p:cNvSpPr/>
            <p:nvPr/>
          </p:nvSpPr>
          <p:spPr>
            <a:xfrm>
              <a:off x="1633513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" name="Google Shape;999;p7"/>
            <p:cNvSpPr/>
            <p:nvPr/>
          </p:nvSpPr>
          <p:spPr>
            <a:xfrm>
              <a:off x="1633513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" name="Google Shape;1000;p7"/>
            <p:cNvSpPr/>
            <p:nvPr/>
          </p:nvSpPr>
          <p:spPr>
            <a:xfrm>
              <a:off x="1633513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" name="Google Shape;1001;p7"/>
            <p:cNvSpPr/>
            <p:nvPr/>
          </p:nvSpPr>
          <p:spPr>
            <a:xfrm>
              <a:off x="2293593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" name="Google Shape;1002;p7"/>
            <p:cNvSpPr/>
            <p:nvPr/>
          </p:nvSpPr>
          <p:spPr>
            <a:xfrm>
              <a:off x="2293593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" name="Google Shape;1003;p7"/>
            <p:cNvSpPr/>
            <p:nvPr/>
          </p:nvSpPr>
          <p:spPr>
            <a:xfrm>
              <a:off x="2293593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" name="Google Shape;1004;p7"/>
            <p:cNvSpPr/>
            <p:nvPr/>
          </p:nvSpPr>
          <p:spPr>
            <a:xfrm>
              <a:off x="2293593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" name="Google Shape;1005;p7"/>
            <p:cNvSpPr/>
            <p:nvPr/>
          </p:nvSpPr>
          <p:spPr>
            <a:xfrm>
              <a:off x="2293593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" name="Google Shape;1006;p7"/>
            <p:cNvSpPr/>
            <p:nvPr/>
          </p:nvSpPr>
          <p:spPr>
            <a:xfrm>
              <a:off x="2293593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" name="Google Shape;1007;p7"/>
            <p:cNvSpPr/>
            <p:nvPr/>
          </p:nvSpPr>
          <p:spPr>
            <a:xfrm>
              <a:off x="2293593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" name="Google Shape;1008;p7"/>
            <p:cNvSpPr/>
            <p:nvPr/>
          </p:nvSpPr>
          <p:spPr>
            <a:xfrm>
              <a:off x="2293593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" name="Google Shape;1009;p7"/>
            <p:cNvSpPr/>
            <p:nvPr/>
          </p:nvSpPr>
          <p:spPr>
            <a:xfrm>
              <a:off x="2293593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" name="Google Shape;1010;p7"/>
            <p:cNvSpPr/>
            <p:nvPr/>
          </p:nvSpPr>
          <p:spPr>
            <a:xfrm>
              <a:off x="2293593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" name="Google Shape;1011;p7"/>
            <p:cNvSpPr/>
            <p:nvPr/>
          </p:nvSpPr>
          <p:spPr>
            <a:xfrm>
              <a:off x="2293593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" name="Google Shape;1012;p7"/>
            <p:cNvSpPr/>
            <p:nvPr/>
          </p:nvSpPr>
          <p:spPr>
            <a:xfrm>
              <a:off x="2073567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" name="Google Shape;1013;p7"/>
            <p:cNvSpPr/>
            <p:nvPr/>
          </p:nvSpPr>
          <p:spPr>
            <a:xfrm>
              <a:off x="2073567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" name="Google Shape;1014;p7"/>
            <p:cNvSpPr/>
            <p:nvPr/>
          </p:nvSpPr>
          <p:spPr>
            <a:xfrm>
              <a:off x="2073567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" name="Google Shape;1015;p7"/>
            <p:cNvSpPr/>
            <p:nvPr/>
          </p:nvSpPr>
          <p:spPr>
            <a:xfrm>
              <a:off x="2073567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" name="Google Shape;1016;p7"/>
            <p:cNvSpPr/>
            <p:nvPr/>
          </p:nvSpPr>
          <p:spPr>
            <a:xfrm>
              <a:off x="2073567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" name="Google Shape;1017;p7"/>
            <p:cNvSpPr/>
            <p:nvPr/>
          </p:nvSpPr>
          <p:spPr>
            <a:xfrm>
              <a:off x="2073567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" name="Google Shape;1018;p7"/>
            <p:cNvSpPr/>
            <p:nvPr/>
          </p:nvSpPr>
          <p:spPr>
            <a:xfrm>
              <a:off x="2073567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" name="Google Shape;1019;p7"/>
            <p:cNvSpPr/>
            <p:nvPr/>
          </p:nvSpPr>
          <p:spPr>
            <a:xfrm>
              <a:off x="2073567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" name="Google Shape;1020;p7"/>
            <p:cNvSpPr/>
            <p:nvPr/>
          </p:nvSpPr>
          <p:spPr>
            <a:xfrm>
              <a:off x="2073567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" name="Google Shape;1021;p7"/>
            <p:cNvSpPr/>
            <p:nvPr/>
          </p:nvSpPr>
          <p:spPr>
            <a:xfrm>
              <a:off x="2073567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" name="Google Shape;1022;p7"/>
            <p:cNvSpPr/>
            <p:nvPr/>
          </p:nvSpPr>
          <p:spPr>
            <a:xfrm>
              <a:off x="2073567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" name="Google Shape;1023;p7"/>
            <p:cNvSpPr/>
            <p:nvPr/>
          </p:nvSpPr>
          <p:spPr>
            <a:xfrm>
              <a:off x="2513620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" name="Google Shape;1024;p7"/>
            <p:cNvSpPr/>
            <p:nvPr/>
          </p:nvSpPr>
          <p:spPr>
            <a:xfrm>
              <a:off x="2513620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" name="Google Shape;1025;p7"/>
            <p:cNvSpPr/>
            <p:nvPr/>
          </p:nvSpPr>
          <p:spPr>
            <a:xfrm>
              <a:off x="2513620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" name="Google Shape;1026;p7"/>
            <p:cNvSpPr/>
            <p:nvPr/>
          </p:nvSpPr>
          <p:spPr>
            <a:xfrm>
              <a:off x="2513620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" name="Google Shape;1027;p7"/>
            <p:cNvSpPr/>
            <p:nvPr/>
          </p:nvSpPr>
          <p:spPr>
            <a:xfrm>
              <a:off x="2513620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" name="Google Shape;1028;p7"/>
            <p:cNvSpPr/>
            <p:nvPr/>
          </p:nvSpPr>
          <p:spPr>
            <a:xfrm>
              <a:off x="2513620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" name="Google Shape;1029;p7"/>
            <p:cNvSpPr/>
            <p:nvPr/>
          </p:nvSpPr>
          <p:spPr>
            <a:xfrm>
              <a:off x="2513620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" name="Google Shape;1030;p7"/>
            <p:cNvSpPr/>
            <p:nvPr/>
          </p:nvSpPr>
          <p:spPr>
            <a:xfrm>
              <a:off x="2513620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" name="Google Shape;1031;p7"/>
            <p:cNvSpPr/>
            <p:nvPr/>
          </p:nvSpPr>
          <p:spPr>
            <a:xfrm>
              <a:off x="2513620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" name="Google Shape;1032;p7"/>
            <p:cNvSpPr/>
            <p:nvPr/>
          </p:nvSpPr>
          <p:spPr>
            <a:xfrm>
              <a:off x="2513620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" name="Google Shape;1033;p7"/>
            <p:cNvSpPr/>
            <p:nvPr/>
          </p:nvSpPr>
          <p:spPr>
            <a:xfrm>
              <a:off x="2513620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" name="Google Shape;1034;p7"/>
            <p:cNvSpPr/>
            <p:nvPr/>
          </p:nvSpPr>
          <p:spPr>
            <a:xfrm>
              <a:off x="93327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" name="Google Shape;1035;p7"/>
            <p:cNvSpPr/>
            <p:nvPr/>
          </p:nvSpPr>
          <p:spPr>
            <a:xfrm>
              <a:off x="93327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" name="Google Shape;1036;p7"/>
            <p:cNvSpPr/>
            <p:nvPr/>
          </p:nvSpPr>
          <p:spPr>
            <a:xfrm>
              <a:off x="93327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" name="Google Shape;1037;p7"/>
            <p:cNvSpPr/>
            <p:nvPr/>
          </p:nvSpPr>
          <p:spPr>
            <a:xfrm>
              <a:off x="93327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" name="Google Shape;1038;p7"/>
            <p:cNvSpPr/>
            <p:nvPr/>
          </p:nvSpPr>
          <p:spPr>
            <a:xfrm>
              <a:off x="93327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" name="Google Shape;1039;p7"/>
            <p:cNvSpPr/>
            <p:nvPr/>
          </p:nvSpPr>
          <p:spPr>
            <a:xfrm>
              <a:off x="93327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" name="Google Shape;1040;p7"/>
            <p:cNvSpPr/>
            <p:nvPr/>
          </p:nvSpPr>
          <p:spPr>
            <a:xfrm>
              <a:off x="93327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" name="Google Shape;1041;p7"/>
            <p:cNvSpPr/>
            <p:nvPr/>
          </p:nvSpPr>
          <p:spPr>
            <a:xfrm>
              <a:off x="93327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" name="Google Shape;1042;p7"/>
            <p:cNvSpPr/>
            <p:nvPr/>
          </p:nvSpPr>
          <p:spPr>
            <a:xfrm>
              <a:off x="93327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" name="Google Shape;1043;p7"/>
            <p:cNvSpPr/>
            <p:nvPr/>
          </p:nvSpPr>
          <p:spPr>
            <a:xfrm>
              <a:off x="93327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" name="Google Shape;1044;p7"/>
            <p:cNvSpPr/>
            <p:nvPr/>
          </p:nvSpPr>
          <p:spPr>
            <a:xfrm>
              <a:off x="93327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" name="Google Shape;1045;p7"/>
            <p:cNvSpPr/>
            <p:nvPr/>
          </p:nvSpPr>
          <p:spPr>
            <a:xfrm>
              <a:off x="533380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" name="Google Shape;1046;p7"/>
            <p:cNvSpPr/>
            <p:nvPr/>
          </p:nvSpPr>
          <p:spPr>
            <a:xfrm>
              <a:off x="533380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" name="Google Shape;1047;p7"/>
            <p:cNvSpPr/>
            <p:nvPr/>
          </p:nvSpPr>
          <p:spPr>
            <a:xfrm>
              <a:off x="533380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" name="Google Shape;1048;p7"/>
            <p:cNvSpPr/>
            <p:nvPr/>
          </p:nvSpPr>
          <p:spPr>
            <a:xfrm>
              <a:off x="533380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" name="Google Shape;1049;p7"/>
            <p:cNvSpPr/>
            <p:nvPr/>
          </p:nvSpPr>
          <p:spPr>
            <a:xfrm>
              <a:off x="533380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" name="Google Shape;1050;p7"/>
            <p:cNvSpPr/>
            <p:nvPr/>
          </p:nvSpPr>
          <p:spPr>
            <a:xfrm>
              <a:off x="533380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" name="Google Shape;1051;p7"/>
            <p:cNvSpPr/>
            <p:nvPr/>
          </p:nvSpPr>
          <p:spPr>
            <a:xfrm>
              <a:off x="533380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" name="Google Shape;1052;p7"/>
            <p:cNvSpPr/>
            <p:nvPr/>
          </p:nvSpPr>
          <p:spPr>
            <a:xfrm>
              <a:off x="533380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" name="Google Shape;1053;p7"/>
            <p:cNvSpPr/>
            <p:nvPr/>
          </p:nvSpPr>
          <p:spPr>
            <a:xfrm>
              <a:off x="533380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" name="Google Shape;1054;p7"/>
            <p:cNvSpPr/>
            <p:nvPr/>
          </p:nvSpPr>
          <p:spPr>
            <a:xfrm>
              <a:off x="533380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" name="Google Shape;1055;p7"/>
            <p:cNvSpPr/>
            <p:nvPr/>
          </p:nvSpPr>
          <p:spPr>
            <a:xfrm>
              <a:off x="533380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" name="Google Shape;1056;p7"/>
            <p:cNvSpPr/>
            <p:nvPr/>
          </p:nvSpPr>
          <p:spPr>
            <a:xfrm>
              <a:off x="313353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" name="Google Shape;1057;p7"/>
            <p:cNvSpPr/>
            <p:nvPr/>
          </p:nvSpPr>
          <p:spPr>
            <a:xfrm>
              <a:off x="313353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" name="Google Shape;1058;p7"/>
            <p:cNvSpPr/>
            <p:nvPr/>
          </p:nvSpPr>
          <p:spPr>
            <a:xfrm>
              <a:off x="313353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" name="Google Shape;1059;p7"/>
            <p:cNvSpPr/>
            <p:nvPr/>
          </p:nvSpPr>
          <p:spPr>
            <a:xfrm>
              <a:off x="313353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" name="Google Shape;1060;p7"/>
            <p:cNvSpPr/>
            <p:nvPr/>
          </p:nvSpPr>
          <p:spPr>
            <a:xfrm>
              <a:off x="313353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" name="Google Shape;1061;p7"/>
            <p:cNvSpPr/>
            <p:nvPr/>
          </p:nvSpPr>
          <p:spPr>
            <a:xfrm>
              <a:off x="313353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" name="Google Shape;1062;p7"/>
            <p:cNvSpPr/>
            <p:nvPr/>
          </p:nvSpPr>
          <p:spPr>
            <a:xfrm>
              <a:off x="313353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" name="Google Shape;1063;p7"/>
            <p:cNvSpPr/>
            <p:nvPr/>
          </p:nvSpPr>
          <p:spPr>
            <a:xfrm>
              <a:off x="313353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" name="Google Shape;1064;p7"/>
            <p:cNvSpPr/>
            <p:nvPr/>
          </p:nvSpPr>
          <p:spPr>
            <a:xfrm>
              <a:off x="313353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" name="Google Shape;1065;p7"/>
            <p:cNvSpPr/>
            <p:nvPr/>
          </p:nvSpPr>
          <p:spPr>
            <a:xfrm>
              <a:off x="313353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" name="Google Shape;1066;p7"/>
            <p:cNvSpPr/>
            <p:nvPr/>
          </p:nvSpPr>
          <p:spPr>
            <a:xfrm>
              <a:off x="313353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" name="Google Shape;1067;p7"/>
            <p:cNvSpPr/>
            <p:nvPr/>
          </p:nvSpPr>
          <p:spPr>
            <a:xfrm>
              <a:off x="973433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" name="Google Shape;1068;p7"/>
            <p:cNvSpPr/>
            <p:nvPr/>
          </p:nvSpPr>
          <p:spPr>
            <a:xfrm>
              <a:off x="973433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" name="Google Shape;1069;p7"/>
            <p:cNvSpPr/>
            <p:nvPr/>
          </p:nvSpPr>
          <p:spPr>
            <a:xfrm>
              <a:off x="973433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" name="Google Shape;1070;p7"/>
            <p:cNvSpPr/>
            <p:nvPr/>
          </p:nvSpPr>
          <p:spPr>
            <a:xfrm>
              <a:off x="973433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" name="Google Shape;1071;p7"/>
            <p:cNvSpPr/>
            <p:nvPr/>
          </p:nvSpPr>
          <p:spPr>
            <a:xfrm>
              <a:off x="973433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" name="Google Shape;1072;p7"/>
            <p:cNvSpPr/>
            <p:nvPr/>
          </p:nvSpPr>
          <p:spPr>
            <a:xfrm>
              <a:off x="973433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" name="Google Shape;1073;p7"/>
            <p:cNvSpPr/>
            <p:nvPr/>
          </p:nvSpPr>
          <p:spPr>
            <a:xfrm>
              <a:off x="973433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4" name="Google Shape;1074;p7"/>
            <p:cNvSpPr/>
            <p:nvPr/>
          </p:nvSpPr>
          <p:spPr>
            <a:xfrm>
              <a:off x="973433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" name="Google Shape;1075;p7"/>
            <p:cNvSpPr/>
            <p:nvPr/>
          </p:nvSpPr>
          <p:spPr>
            <a:xfrm>
              <a:off x="973433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" name="Google Shape;1076;p7"/>
            <p:cNvSpPr/>
            <p:nvPr/>
          </p:nvSpPr>
          <p:spPr>
            <a:xfrm>
              <a:off x="973433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7" name="Google Shape;1077;p7"/>
            <p:cNvSpPr/>
            <p:nvPr/>
          </p:nvSpPr>
          <p:spPr>
            <a:xfrm>
              <a:off x="973433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8" name="Google Shape;1078;p7"/>
            <p:cNvSpPr/>
            <p:nvPr/>
          </p:nvSpPr>
          <p:spPr>
            <a:xfrm>
              <a:off x="753407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9" name="Google Shape;1079;p7"/>
            <p:cNvSpPr/>
            <p:nvPr/>
          </p:nvSpPr>
          <p:spPr>
            <a:xfrm>
              <a:off x="753407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" name="Google Shape;1080;p7"/>
            <p:cNvSpPr/>
            <p:nvPr/>
          </p:nvSpPr>
          <p:spPr>
            <a:xfrm>
              <a:off x="753407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1" name="Google Shape;1081;p7"/>
            <p:cNvSpPr/>
            <p:nvPr/>
          </p:nvSpPr>
          <p:spPr>
            <a:xfrm>
              <a:off x="753407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" name="Google Shape;1082;p7"/>
            <p:cNvSpPr/>
            <p:nvPr/>
          </p:nvSpPr>
          <p:spPr>
            <a:xfrm>
              <a:off x="753407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" name="Google Shape;1083;p7"/>
            <p:cNvSpPr/>
            <p:nvPr/>
          </p:nvSpPr>
          <p:spPr>
            <a:xfrm>
              <a:off x="753407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4" name="Google Shape;1084;p7"/>
            <p:cNvSpPr/>
            <p:nvPr/>
          </p:nvSpPr>
          <p:spPr>
            <a:xfrm>
              <a:off x="753407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" name="Google Shape;1085;p7"/>
            <p:cNvSpPr/>
            <p:nvPr/>
          </p:nvSpPr>
          <p:spPr>
            <a:xfrm>
              <a:off x="753407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" name="Google Shape;1086;p7"/>
            <p:cNvSpPr/>
            <p:nvPr/>
          </p:nvSpPr>
          <p:spPr>
            <a:xfrm>
              <a:off x="753407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" name="Google Shape;1087;p7"/>
            <p:cNvSpPr/>
            <p:nvPr/>
          </p:nvSpPr>
          <p:spPr>
            <a:xfrm>
              <a:off x="753407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" name="Google Shape;1088;p7"/>
            <p:cNvSpPr/>
            <p:nvPr/>
          </p:nvSpPr>
          <p:spPr>
            <a:xfrm>
              <a:off x="753407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" name="Google Shape;1089;p7"/>
            <p:cNvSpPr/>
            <p:nvPr/>
          </p:nvSpPr>
          <p:spPr>
            <a:xfrm>
              <a:off x="1413487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" name="Google Shape;1090;p7"/>
            <p:cNvSpPr/>
            <p:nvPr/>
          </p:nvSpPr>
          <p:spPr>
            <a:xfrm>
              <a:off x="1413487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" name="Google Shape;1091;p7"/>
            <p:cNvSpPr/>
            <p:nvPr/>
          </p:nvSpPr>
          <p:spPr>
            <a:xfrm>
              <a:off x="1413487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2" name="Google Shape;1092;p7"/>
            <p:cNvSpPr/>
            <p:nvPr/>
          </p:nvSpPr>
          <p:spPr>
            <a:xfrm>
              <a:off x="1413487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3" name="Google Shape;1093;p7"/>
            <p:cNvSpPr/>
            <p:nvPr/>
          </p:nvSpPr>
          <p:spPr>
            <a:xfrm>
              <a:off x="1413487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4" name="Google Shape;1094;p7"/>
            <p:cNvSpPr/>
            <p:nvPr/>
          </p:nvSpPr>
          <p:spPr>
            <a:xfrm>
              <a:off x="1413487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5" name="Google Shape;1095;p7"/>
            <p:cNvSpPr/>
            <p:nvPr/>
          </p:nvSpPr>
          <p:spPr>
            <a:xfrm>
              <a:off x="1413487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" name="Google Shape;1096;p7"/>
            <p:cNvSpPr/>
            <p:nvPr/>
          </p:nvSpPr>
          <p:spPr>
            <a:xfrm>
              <a:off x="1413487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" name="Google Shape;1097;p7"/>
            <p:cNvSpPr/>
            <p:nvPr/>
          </p:nvSpPr>
          <p:spPr>
            <a:xfrm>
              <a:off x="1413487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" name="Google Shape;1098;p7"/>
            <p:cNvSpPr/>
            <p:nvPr/>
          </p:nvSpPr>
          <p:spPr>
            <a:xfrm>
              <a:off x="1413487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9" name="Google Shape;1099;p7"/>
            <p:cNvSpPr/>
            <p:nvPr/>
          </p:nvSpPr>
          <p:spPr>
            <a:xfrm>
              <a:off x="1413487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" name="Google Shape;1100;p7"/>
            <p:cNvSpPr/>
            <p:nvPr/>
          </p:nvSpPr>
          <p:spPr>
            <a:xfrm>
              <a:off x="1193460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" name="Google Shape;1101;p7"/>
            <p:cNvSpPr/>
            <p:nvPr/>
          </p:nvSpPr>
          <p:spPr>
            <a:xfrm>
              <a:off x="1193460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" name="Google Shape;1102;p7"/>
            <p:cNvSpPr/>
            <p:nvPr/>
          </p:nvSpPr>
          <p:spPr>
            <a:xfrm>
              <a:off x="1193460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" name="Google Shape;1103;p7"/>
            <p:cNvSpPr/>
            <p:nvPr/>
          </p:nvSpPr>
          <p:spPr>
            <a:xfrm>
              <a:off x="1193460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" name="Google Shape;1104;p7"/>
            <p:cNvSpPr/>
            <p:nvPr/>
          </p:nvSpPr>
          <p:spPr>
            <a:xfrm>
              <a:off x="1193460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5" name="Google Shape;1105;p7"/>
            <p:cNvSpPr/>
            <p:nvPr/>
          </p:nvSpPr>
          <p:spPr>
            <a:xfrm>
              <a:off x="1193460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6" name="Google Shape;1106;p7"/>
            <p:cNvSpPr/>
            <p:nvPr/>
          </p:nvSpPr>
          <p:spPr>
            <a:xfrm>
              <a:off x="1193460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" name="Google Shape;1107;p7"/>
            <p:cNvSpPr/>
            <p:nvPr/>
          </p:nvSpPr>
          <p:spPr>
            <a:xfrm>
              <a:off x="1193460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" name="Google Shape;1108;p7"/>
            <p:cNvSpPr/>
            <p:nvPr/>
          </p:nvSpPr>
          <p:spPr>
            <a:xfrm>
              <a:off x="1193460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" name="Google Shape;1109;p7"/>
            <p:cNvSpPr/>
            <p:nvPr/>
          </p:nvSpPr>
          <p:spPr>
            <a:xfrm>
              <a:off x="1193460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" name="Google Shape;1110;p7"/>
            <p:cNvSpPr/>
            <p:nvPr/>
          </p:nvSpPr>
          <p:spPr>
            <a:xfrm>
              <a:off x="1193460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11" name="Google Shape;1111;p7"/>
          <p:cNvSpPr/>
          <p:nvPr/>
        </p:nvSpPr>
        <p:spPr>
          <a:xfrm>
            <a:off x="1737973" y="865625"/>
            <a:ext cx="6368100" cy="3717000"/>
          </a:xfrm>
          <a:prstGeom prst="rect">
            <a:avLst/>
          </a:prstGeom>
          <a:solidFill>
            <a:srgbClr val="F95A6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2" name="Google Shape;1112;p7"/>
          <p:cNvSpPr/>
          <p:nvPr/>
        </p:nvSpPr>
        <p:spPr>
          <a:xfrm>
            <a:off x="1565400" y="713225"/>
            <a:ext cx="6368100" cy="37170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3" name="Google Shape;1113;p7"/>
          <p:cNvSpPr/>
          <p:nvPr/>
        </p:nvSpPr>
        <p:spPr>
          <a:xfrm flipH="1">
            <a:off x="2663325" y="2177584"/>
            <a:ext cx="1514700" cy="503700"/>
          </a:xfrm>
          <a:prstGeom prst="rect">
            <a:avLst/>
          </a:prstGeom>
          <a:solidFill>
            <a:srgbClr val="C2C2C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4" name="Google Shape;1114;p7"/>
          <p:cNvSpPr/>
          <p:nvPr/>
        </p:nvSpPr>
        <p:spPr>
          <a:xfrm flipH="1">
            <a:off x="2578937" y="2087163"/>
            <a:ext cx="1514700" cy="503700"/>
          </a:xfrm>
          <a:prstGeom prst="rect">
            <a:avLst/>
          </a:prstGeom>
          <a:solidFill>
            <a:srgbClr val="F95A61"/>
          </a:solidFill>
          <a:ln cap="flat" cmpd="sng" w="2857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5" name="Google Shape;1115;p7"/>
          <p:cNvSpPr/>
          <p:nvPr/>
        </p:nvSpPr>
        <p:spPr>
          <a:xfrm flipH="1">
            <a:off x="5420025" y="2177584"/>
            <a:ext cx="1514700" cy="503700"/>
          </a:xfrm>
          <a:prstGeom prst="rect">
            <a:avLst/>
          </a:prstGeom>
          <a:solidFill>
            <a:srgbClr val="C2C2C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6" name="Google Shape;1116;p7"/>
          <p:cNvSpPr/>
          <p:nvPr/>
        </p:nvSpPr>
        <p:spPr>
          <a:xfrm flipH="1">
            <a:off x="5335637" y="2087163"/>
            <a:ext cx="1514700" cy="503700"/>
          </a:xfrm>
          <a:prstGeom prst="rect">
            <a:avLst/>
          </a:prstGeom>
          <a:solidFill>
            <a:srgbClr val="F95A61"/>
          </a:solidFill>
          <a:ln cap="flat" cmpd="sng" w="2857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7" name="Google Shape;1117;p7"/>
          <p:cNvSpPr txBox="1"/>
          <p:nvPr>
            <p:ph type="ctrTitle"/>
          </p:nvPr>
        </p:nvSpPr>
        <p:spPr>
          <a:xfrm>
            <a:off x="5478600" y="2155125"/>
            <a:ext cx="1313400" cy="36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b="1" sz="1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18" name="Google Shape;1118;p7"/>
          <p:cNvSpPr txBox="1"/>
          <p:nvPr>
            <p:ph idx="1" type="subTitle"/>
          </p:nvPr>
        </p:nvSpPr>
        <p:spPr>
          <a:xfrm>
            <a:off x="5022688" y="2890550"/>
            <a:ext cx="2225100" cy="10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19" name="Google Shape;1119;p7"/>
          <p:cNvSpPr txBox="1"/>
          <p:nvPr>
            <p:ph idx="2" type="ctrTitle"/>
          </p:nvPr>
        </p:nvSpPr>
        <p:spPr>
          <a:xfrm>
            <a:off x="2721750" y="2155125"/>
            <a:ext cx="1313400" cy="36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b="1" sz="1600"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120" name="Google Shape;1120;p7"/>
          <p:cNvSpPr txBox="1"/>
          <p:nvPr>
            <p:ph idx="3" type="subTitle"/>
          </p:nvPr>
        </p:nvSpPr>
        <p:spPr>
          <a:xfrm>
            <a:off x="2265913" y="2890550"/>
            <a:ext cx="2225100" cy="10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1" name="Google Shape;1121;p7"/>
          <p:cNvSpPr/>
          <p:nvPr/>
        </p:nvSpPr>
        <p:spPr>
          <a:xfrm>
            <a:off x="-5075" y="0"/>
            <a:ext cx="544500" cy="5143500"/>
          </a:xfrm>
          <a:prstGeom prst="rect">
            <a:avLst/>
          </a:prstGeom>
          <a:solidFill>
            <a:srgbClr val="F95A6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2" name="Google Shape;1122;p7"/>
          <p:cNvSpPr txBox="1"/>
          <p:nvPr>
            <p:ph idx="4" type="ctrTitle"/>
          </p:nvPr>
        </p:nvSpPr>
        <p:spPr>
          <a:xfrm rot="-5400000">
            <a:off x="-2047800" y="2407375"/>
            <a:ext cx="4640100" cy="32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  <p:cxnSp>
        <p:nvCxnSpPr>
          <p:cNvPr id="1123" name="Google Shape;1123;p7"/>
          <p:cNvCxnSpPr/>
          <p:nvPr/>
        </p:nvCxnSpPr>
        <p:spPr>
          <a:xfrm>
            <a:off x="4756820" y="995375"/>
            <a:ext cx="0" cy="3152700"/>
          </a:xfrm>
          <a:prstGeom prst="straightConnector1">
            <a:avLst/>
          </a:prstGeom>
          <a:noFill/>
          <a:ln cap="flat" cmpd="sng" w="28575">
            <a:solidFill>
              <a:srgbClr val="F95A6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x columns">
  <p:cSld name="TITLE_AND_TWO_COLUMNS_1">
    <p:bg>
      <p:bgPr>
        <a:solidFill>
          <a:schemeClr val="accent2"/>
        </a:solidFill>
      </p:bgPr>
    </p:bg>
    <p:spTree>
      <p:nvGrpSpPr>
        <p:cNvPr id="1124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5" name="Google Shape;1125;p8"/>
          <p:cNvGrpSpPr/>
          <p:nvPr/>
        </p:nvGrpSpPr>
        <p:grpSpPr>
          <a:xfrm>
            <a:off x="7472146" y="2777442"/>
            <a:ext cx="1671850" cy="2366050"/>
            <a:chOff x="93327" y="75513"/>
            <a:chExt cx="2511793" cy="3554763"/>
          </a:xfrm>
        </p:grpSpPr>
        <p:sp>
          <p:nvSpPr>
            <p:cNvPr id="1126" name="Google Shape;1126;p8"/>
            <p:cNvSpPr/>
            <p:nvPr/>
          </p:nvSpPr>
          <p:spPr>
            <a:xfrm>
              <a:off x="1853540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7" name="Google Shape;1127;p8"/>
            <p:cNvSpPr/>
            <p:nvPr/>
          </p:nvSpPr>
          <p:spPr>
            <a:xfrm>
              <a:off x="1853540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8" name="Google Shape;1128;p8"/>
            <p:cNvSpPr/>
            <p:nvPr/>
          </p:nvSpPr>
          <p:spPr>
            <a:xfrm>
              <a:off x="1853540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9" name="Google Shape;1129;p8"/>
            <p:cNvSpPr/>
            <p:nvPr/>
          </p:nvSpPr>
          <p:spPr>
            <a:xfrm>
              <a:off x="1853540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0" name="Google Shape;1130;p8"/>
            <p:cNvSpPr/>
            <p:nvPr/>
          </p:nvSpPr>
          <p:spPr>
            <a:xfrm>
              <a:off x="1853540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1" name="Google Shape;1131;p8"/>
            <p:cNvSpPr/>
            <p:nvPr/>
          </p:nvSpPr>
          <p:spPr>
            <a:xfrm>
              <a:off x="1853540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2" name="Google Shape;1132;p8"/>
            <p:cNvSpPr/>
            <p:nvPr/>
          </p:nvSpPr>
          <p:spPr>
            <a:xfrm>
              <a:off x="1853540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3" name="Google Shape;1133;p8"/>
            <p:cNvSpPr/>
            <p:nvPr/>
          </p:nvSpPr>
          <p:spPr>
            <a:xfrm>
              <a:off x="1853540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4" name="Google Shape;1134;p8"/>
            <p:cNvSpPr/>
            <p:nvPr/>
          </p:nvSpPr>
          <p:spPr>
            <a:xfrm>
              <a:off x="1853540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" name="Google Shape;1135;p8"/>
            <p:cNvSpPr/>
            <p:nvPr/>
          </p:nvSpPr>
          <p:spPr>
            <a:xfrm>
              <a:off x="1853540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6" name="Google Shape;1136;p8"/>
            <p:cNvSpPr/>
            <p:nvPr/>
          </p:nvSpPr>
          <p:spPr>
            <a:xfrm>
              <a:off x="1853540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7" name="Google Shape;1137;p8"/>
            <p:cNvSpPr/>
            <p:nvPr/>
          </p:nvSpPr>
          <p:spPr>
            <a:xfrm>
              <a:off x="1633513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8" name="Google Shape;1138;p8"/>
            <p:cNvSpPr/>
            <p:nvPr/>
          </p:nvSpPr>
          <p:spPr>
            <a:xfrm>
              <a:off x="1633513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9" name="Google Shape;1139;p8"/>
            <p:cNvSpPr/>
            <p:nvPr/>
          </p:nvSpPr>
          <p:spPr>
            <a:xfrm>
              <a:off x="1633513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0" name="Google Shape;1140;p8"/>
            <p:cNvSpPr/>
            <p:nvPr/>
          </p:nvSpPr>
          <p:spPr>
            <a:xfrm>
              <a:off x="1633513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1" name="Google Shape;1141;p8"/>
            <p:cNvSpPr/>
            <p:nvPr/>
          </p:nvSpPr>
          <p:spPr>
            <a:xfrm>
              <a:off x="1633513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2" name="Google Shape;1142;p8"/>
            <p:cNvSpPr/>
            <p:nvPr/>
          </p:nvSpPr>
          <p:spPr>
            <a:xfrm>
              <a:off x="1633513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3" name="Google Shape;1143;p8"/>
            <p:cNvSpPr/>
            <p:nvPr/>
          </p:nvSpPr>
          <p:spPr>
            <a:xfrm>
              <a:off x="1633513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4" name="Google Shape;1144;p8"/>
            <p:cNvSpPr/>
            <p:nvPr/>
          </p:nvSpPr>
          <p:spPr>
            <a:xfrm>
              <a:off x="1633513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5" name="Google Shape;1145;p8"/>
            <p:cNvSpPr/>
            <p:nvPr/>
          </p:nvSpPr>
          <p:spPr>
            <a:xfrm>
              <a:off x="1633513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6" name="Google Shape;1146;p8"/>
            <p:cNvSpPr/>
            <p:nvPr/>
          </p:nvSpPr>
          <p:spPr>
            <a:xfrm>
              <a:off x="1633513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7" name="Google Shape;1147;p8"/>
            <p:cNvSpPr/>
            <p:nvPr/>
          </p:nvSpPr>
          <p:spPr>
            <a:xfrm>
              <a:off x="1633513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8" name="Google Shape;1148;p8"/>
            <p:cNvSpPr/>
            <p:nvPr/>
          </p:nvSpPr>
          <p:spPr>
            <a:xfrm>
              <a:off x="2293593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9" name="Google Shape;1149;p8"/>
            <p:cNvSpPr/>
            <p:nvPr/>
          </p:nvSpPr>
          <p:spPr>
            <a:xfrm>
              <a:off x="2293593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0" name="Google Shape;1150;p8"/>
            <p:cNvSpPr/>
            <p:nvPr/>
          </p:nvSpPr>
          <p:spPr>
            <a:xfrm>
              <a:off x="2293593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1" name="Google Shape;1151;p8"/>
            <p:cNvSpPr/>
            <p:nvPr/>
          </p:nvSpPr>
          <p:spPr>
            <a:xfrm>
              <a:off x="2293593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2" name="Google Shape;1152;p8"/>
            <p:cNvSpPr/>
            <p:nvPr/>
          </p:nvSpPr>
          <p:spPr>
            <a:xfrm>
              <a:off x="2293593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3" name="Google Shape;1153;p8"/>
            <p:cNvSpPr/>
            <p:nvPr/>
          </p:nvSpPr>
          <p:spPr>
            <a:xfrm>
              <a:off x="2293593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4" name="Google Shape;1154;p8"/>
            <p:cNvSpPr/>
            <p:nvPr/>
          </p:nvSpPr>
          <p:spPr>
            <a:xfrm>
              <a:off x="2293593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5" name="Google Shape;1155;p8"/>
            <p:cNvSpPr/>
            <p:nvPr/>
          </p:nvSpPr>
          <p:spPr>
            <a:xfrm>
              <a:off x="2293593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6" name="Google Shape;1156;p8"/>
            <p:cNvSpPr/>
            <p:nvPr/>
          </p:nvSpPr>
          <p:spPr>
            <a:xfrm>
              <a:off x="2293593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7" name="Google Shape;1157;p8"/>
            <p:cNvSpPr/>
            <p:nvPr/>
          </p:nvSpPr>
          <p:spPr>
            <a:xfrm>
              <a:off x="2293593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8" name="Google Shape;1158;p8"/>
            <p:cNvSpPr/>
            <p:nvPr/>
          </p:nvSpPr>
          <p:spPr>
            <a:xfrm>
              <a:off x="2293593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9" name="Google Shape;1159;p8"/>
            <p:cNvSpPr/>
            <p:nvPr/>
          </p:nvSpPr>
          <p:spPr>
            <a:xfrm>
              <a:off x="2073567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" name="Google Shape;1160;p8"/>
            <p:cNvSpPr/>
            <p:nvPr/>
          </p:nvSpPr>
          <p:spPr>
            <a:xfrm>
              <a:off x="2073567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1" name="Google Shape;1161;p8"/>
            <p:cNvSpPr/>
            <p:nvPr/>
          </p:nvSpPr>
          <p:spPr>
            <a:xfrm>
              <a:off x="2073567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2" name="Google Shape;1162;p8"/>
            <p:cNvSpPr/>
            <p:nvPr/>
          </p:nvSpPr>
          <p:spPr>
            <a:xfrm>
              <a:off x="2073567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3" name="Google Shape;1163;p8"/>
            <p:cNvSpPr/>
            <p:nvPr/>
          </p:nvSpPr>
          <p:spPr>
            <a:xfrm>
              <a:off x="2073567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" name="Google Shape;1164;p8"/>
            <p:cNvSpPr/>
            <p:nvPr/>
          </p:nvSpPr>
          <p:spPr>
            <a:xfrm>
              <a:off x="2073567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5" name="Google Shape;1165;p8"/>
            <p:cNvSpPr/>
            <p:nvPr/>
          </p:nvSpPr>
          <p:spPr>
            <a:xfrm>
              <a:off x="2073567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6" name="Google Shape;1166;p8"/>
            <p:cNvSpPr/>
            <p:nvPr/>
          </p:nvSpPr>
          <p:spPr>
            <a:xfrm>
              <a:off x="2073567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" name="Google Shape;1167;p8"/>
            <p:cNvSpPr/>
            <p:nvPr/>
          </p:nvSpPr>
          <p:spPr>
            <a:xfrm>
              <a:off x="2073567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" name="Google Shape;1168;p8"/>
            <p:cNvSpPr/>
            <p:nvPr/>
          </p:nvSpPr>
          <p:spPr>
            <a:xfrm>
              <a:off x="2073567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" name="Google Shape;1169;p8"/>
            <p:cNvSpPr/>
            <p:nvPr/>
          </p:nvSpPr>
          <p:spPr>
            <a:xfrm>
              <a:off x="2073567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0" name="Google Shape;1170;p8"/>
            <p:cNvSpPr/>
            <p:nvPr/>
          </p:nvSpPr>
          <p:spPr>
            <a:xfrm>
              <a:off x="2513620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1" name="Google Shape;1171;p8"/>
            <p:cNvSpPr/>
            <p:nvPr/>
          </p:nvSpPr>
          <p:spPr>
            <a:xfrm>
              <a:off x="2513620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2" name="Google Shape;1172;p8"/>
            <p:cNvSpPr/>
            <p:nvPr/>
          </p:nvSpPr>
          <p:spPr>
            <a:xfrm>
              <a:off x="2513620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3" name="Google Shape;1173;p8"/>
            <p:cNvSpPr/>
            <p:nvPr/>
          </p:nvSpPr>
          <p:spPr>
            <a:xfrm>
              <a:off x="2513620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4" name="Google Shape;1174;p8"/>
            <p:cNvSpPr/>
            <p:nvPr/>
          </p:nvSpPr>
          <p:spPr>
            <a:xfrm>
              <a:off x="2513620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5" name="Google Shape;1175;p8"/>
            <p:cNvSpPr/>
            <p:nvPr/>
          </p:nvSpPr>
          <p:spPr>
            <a:xfrm>
              <a:off x="2513620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6" name="Google Shape;1176;p8"/>
            <p:cNvSpPr/>
            <p:nvPr/>
          </p:nvSpPr>
          <p:spPr>
            <a:xfrm>
              <a:off x="2513620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7" name="Google Shape;1177;p8"/>
            <p:cNvSpPr/>
            <p:nvPr/>
          </p:nvSpPr>
          <p:spPr>
            <a:xfrm>
              <a:off x="2513620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8" name="Google Shape;1178;p8"/>
            <p:cNvSpPr/>
            <p:nvPr/>
          </p:nvSpPr>
          <p:spPr>
            <a:xfrm>
              <a:off x="2513620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9" name="Google Shape;1179;p8"/>
            <p:cNvSpPr/>
            <p:nvPr/>
          </p:nvSpPr>
          <p:spPr>
            <a:xfrm>
              <a:off x="2513620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0" name="Google Shape;1180;p8"/>
            <p:cNvSpPr/>
            <p:nvPr/>
          </p:nvSpPr>
          <p:spPr>
            <a:xfrm>
              <a:off x="2513620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1" name="Google Shape;1181;p8"/>
            <p:cNvSpPr/>
            <p:nvPr/>
          </p:nvSpPr>
          <p:spPr>
            <a:xfrm>
              <a:off x="93327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2" name="Google Shape;1182;p8"/>
            <p:cNvSpPr/>
            <p:nvPr/>
          </p:nvSpPr>
          <p:spPr>
            <a:xfrm>
              <a:off x="93327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3" name="Google Shape;1183;p8"/>
            <p:cNvSpPr/>
            <p:nvPr/>
          </p:nvSpPr>
          <p:spPr>
            <a:xfrm>
              <a:off x="93327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4" name="Google Shape;1184;p8"/>
            <p:cNvSpPr/>
            <p:nvPr/>
          </p:nvSpPr>
          <p:spPr>
            <a:xfrm>
              <a:off x="93327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5" name="Google Shape;1185;p8"/>
            <p:cNvSpPr/>
            <p:nvPr/>
          </p:nvSpPr>
          <p:spPr>
            <a:xfrm>
              <a:off x="93327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6" name="Google Shape;1186;p8"/>
            <p:cNvSpPr/>
            <p:nvPr/>
          </p:nvSpPr>
          <p:spPr>
            <a:xfrm>
              <a:off x="93327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7" name="Google Shape;1187;p8"/>
            <p:cNvSpPr/>
            <p:nvPr/>
          </p:nvSpPr>
          <p:spPr>
            <a:xfrm>
              <a:off x="93327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8" name="Google Shape;1188;p8"/>
            <p:cNvSpPr/>
            <p:nvPr/>
          </p:nvSpPr>
          <p:spPr>
            <a:xfrm>
              <a:off x="93327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9" name="Google Shape;1189;p8"/>
            <p:cNvSpPr/>
            <p:nvPr/>
          </p:nvSpPr>
          <p:spPr>
            <a:xfrm>
              <a:off x="93327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0" name="Google Shape;1190;p8"/>
            <p:cNvSpPr/>
            <p:nvPr/>
          </p:nvSpPr>
          <p:spPr>
            <a:xfrm>
              <a:off x="93327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1" name="Google Shape;1191;p8"/>
            <p:cNvSpPr/>
            <p:nvPr/>
          </p:nvSpPr>
          <p:spPr>
            <a:xfrm>
              <a:off x="93327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2" name="Google Shape;1192;p8"/>
            <p:cNvSpPr/>
            <p:nvPr/>
          </p:nvSpPr>
          <p:spPr>
            <a:xfrm>
              <a:off x="533380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3" name="Google Shape;1193;p8"/>
            <p:cNvSpPr/>
            <p:nvPr/>
          </p:nvSpPr>
          <p:spPr>
            <a:xfrm>
              <a:off x="533380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4" name="Google Shape;1194;p8"/>
            <p:cNvSpPr/>
            <p:nvPr/>
          </p:nvSpPr>
          <p:spPr>
            <a:xfrm>
              <a:off x="533380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5" name="Google Shape;1195;p8"/>
            <p:cNvSpPr/>
            <p:nvPr/>
          </p:nvSpPr>
          <p:spPr>
            <a:xfrm>
              <a:off x="533380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6" name="Google Shape;1196;p8"/>
            <p:cNvSpPr/>
            <p:nvPr/>
          </p:nvSpPr>
          <p:spPr>
            <a:xfrm>
              <a:off x="533380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7" name="Google Shape;1197;p8"/>
            <p:cNvSpPr/>
            <p:nvPr/>
          </p:nvSpPr>
          <p:spPr>
            <a:xfrm>
              <a:off x="533380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8" name="Google Shape;1198;p8"/>
            <p:cNvSpPr/>
            <p:nvPr/>
          </p:nvSpPr>
          <p:spPr>
            <a:xfrm>
              <a:off x="533380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9" name="Google Shape;1199;p8"/>
            <p:cNvSpPr/>
            <p:nvPr/>
          </p:nvSpPr>
          <p:spPr>
            <a:xfrm>
              <a:off x="533380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0" name="Google Shape;1200;p8"/>
            <p:cNvSpPr/>
            <p:nvPr/>
          </p:nvSpPr>
          <p:spPr>
            <a:xfrm>
              <a:off x="533380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1" name="Google Shape;1201;p8"/>
            <p:cNvSpPr/>
            <p:nvPr/>
          </p:nvSpPr>
          <p:spPr>
            <a:xfrm>
              <a:off x="533380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2" name="Google Shape;1202;p8"/>
            <p:cNvSpPr/>
            <p:nvPr/>
          </p:nvSpPr>
          <p:spPr>
            <a:xfrm>
              <a:off x="533380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3" name="Google Shape;1203;p8"/>
            <p:cNvSpPr/>
            <p:nvPr/>
          </p:nvSpPr>
          <p:spPr>
            <a:xfrm>
              <a:off x="313353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4" name="Google Shape;1204;p8"/>
            <p:cNvSpPr/>
            <p:nvPr/>
          </p:nvSpPr>
          <p:spPr>
            <a:xfrm>
              <a:off x="313353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5" name="Google Shape;1205;p8"/>
            <p:cNvSpPr/>
            <p:nvPr/>
          </p:nvSpPr>
          <p:spPr>
            <a:xfrm>
              <a:off x="313353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6" name="Google Shape;1206;p8"/>
            <p:cNvSpPr/>
            <p:nvPr/>
          </p:nvSpPr>
          <p:spPr>
            <a:xfrm>
              <a:off x="313353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7" name="Google Shape;1207;p8"/>
            <p:cNvSpPr/>
            <p:nvPr/>
          </p:nvSpPr>
          <p:spPr>
            <a:xfrm>
              <a:off x="313353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8" name="Google Shape;1208;p8"/>
            <p:cNvSpPr/>
            <p:nvPr/>
          </p:nvSpPr>
          <p:spPr>
            <a:xfrm>
              <a:off x="313353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9" name="Google Shape;1209;p8"/>
            <p:cNvSpPr/>
            <p:nvPr/>
          </p:nvSpPr>
          <p:spPr>
            <a:xfrm>
              <a:off x="313353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0" name="Google Shape;1210;p8"/>
            <p:cNvSpPr/>
            <p:nvPr/>
          </p:nvSpPr>
          <p:spPr>
            <a:xfrm>
              <a:off x="313353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1" name="Google Shape;1211;p8"/>
            <p:cNvSpPr/>
            <p:nvPr/>
          </p:nvSpPr>
          <p:spPr>
            <a:xfrm>
              <a:off x="313353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2" name="Google Shape;1212;p8"/>
            <p:cNvSpPr/>
            <p:nvPr/>
          </p:nvSpPr>
          <p:spPr>
            <a:xfrm>
              <a:off x="313353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3" name="Google Shape;1213;p8"/>
            <p:cNvSpPr/>
            <p:nvPr/>
          </p:nvSpPr>
          <p:spPr>
            <a:xfrm>
              <a:off x="313353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4" name="Google Shape;1214;p8"/>
            <p:cNvSpPr/>
            <p:nvPr/>
          </p:nvSpPr>
          <p:spPr>
            <a:xfrm>
              <a:off x="973433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5" name="Google Shape;1215;p8"/>
            <p:cNvSpPr/>
            <p:nvPr/>
          </p:nvSpPr>
          <p:spPr>
            <a:xfrm>
              <a:off x="973433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6" name="Google Shape;1216;p8"/>
            <p:cNvSpPr/>
            <p:nvPr/>
          </p:nvSpPr>
          <p:spPr>
            <a:xfrm>
              <a:off x="973433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" name="Google Shape;1217;p8"/>
            <p:cNvSpPr/>
            <p:nvPr/>
          </p:nvSpPr>
          <p:spPr>
            <a:xfrm>
              <a:off x="973433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8" name="Google Shape;1218;p8"/>
            <p:cNvSpPr/>
            <p:nvPr/>
          </p:nvSpPr>
          <p:spPr>
            <a:xfrm>
              <a:off x="973433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9" name="Google Shape;1219;p8"/>
            <p:cNvSpPr/>
            <p:nvPr/>
          </p:nvSpPr>
          <p:spPr>
            <a:xfrm>
              <a:off x="973433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0" name="Google Shape;1220;p8"/>
            <p:cNvSpPr/>
            <p:nvPr/>
          </p:nvSpPr>
          <p:spPr>
            <a:xfrm>
              <a:off x="973433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1" name="Google Shape;1221;p8"/>
            <p:cNvSpPr/>
            <p:nvPr/>
          </p:nvSpPr>
          <p:spPr>
            <a:xfrm>
              <a:off x="973433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2" name="Google Shape;1222;p8"/>
            <p:cNvSpPr/>
            <p:nvPr/>
          </p:nvSpPr>
          <p:spPr>
            <a:xfrm>
              <a:off x="973433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3" name="Google Shape;1223;p8"/>
            <p:cNvSpPr/>
            <p:nvPr/>
          </p:nvSpPr>
          <p:spPr>
            <a:xfrm>
              <a:off x="973433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4" name="Google Shape;1224;p8"/>
            <p:cNvSpPr/>
            <p:nvPr/>
          </p:nvSpPr>
          <p:spPr>
            <a:xfrm>
              <a:off x="973433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5" name="Google Shape;1225;p8"/>
            <p:cNvSpPr/>
            <p:nvPr/>
          </p:nvSpPr>
          <p:spPr>
            <a:xfrm>
              <a:off x="753407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6" name="Google Shape;1226;p8"/>
            <p:cNvSpPr/>
            <p:nvPr/>
          </p:nvSpPr>
          <p:spPr>
            <a:xfrm>
              <a:off x="753407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7" name="Google Shape;1227;p8"/>
            <p:cNvSpPr/>
            <p:nvPr/>
          </p:nvSpPr>
          <p:spPr>
            <a:xfrm>
              <a:off x="753407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8" name="Google Shape;1228;p8"/>
            <p:cNvSpPr/>
            <p:nvPr/>
          </p:nvSpPr>
          <p:spPr>
            <a:xfrm>
              <a:off x="753407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9" name="Google Shape;1229;p8"/>
            <p:cNvSpPr/>
            <p:nvPr/>
          </p:nvSpPr>
          <p:spPr>
            <a:xfrm>
              <a:off x="753407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0" name="Google Shape;1230;p8"/>
            <p:cNvSpPr/>
            <p:nvPr/>
          </p:nvSpPr>
          <p:spPr>
            <a:xfrm>
              <a:off x="753407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1" name="Google Shape;1231;p8"/>
            <p:cNvSpPr/>
            <p:nvPr/>
          </p:nvSpPr>
          <p:spPr>
            <a:xfrm>
              <a:off x="753407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2" name="Google Shape;1232;p8"/>
            <p:cNvSpPr/>
            <p:nvPr/>
          </p:nvSpPr>
          <p:spPr>
            <a:xfrm>
              <a:off x="753407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3" name="Google Shape;1233;p8"/>
            <p:cNvSpPr/>
            <p:nvPr/>
          </p:nvSpPr>
          <p:spPr>
            <a:xfrm>
              <a:off x="753407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4" name="Google Shape;1234;p8"/>
            <p:cNvSpPr/>
            <p:nvPr/>
          </p:nvSpPr>
          <p:spPr>
            <a:xfrm>
              <a:off x="753407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5" name="Google Shape;1235;p8"/>
            <p:cNvSpPr/>
            <p:nvPr/>
          </p:nvSpPr>
          <p:spPr>
            <a:xfrm>
              <a:off x="753407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6" name="Google Shape;1236;p8"/>
            <p:cNvSpPr/>
            <p:nvPr/>
          </p:nvSpPr>
          <p:spPr>
            <a:xfrm>
              <a:off x="1413487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7" name="Google Shape;1237;p8"/>
            <p:cNvSpPr/>
            <p:nvPr/>
          </p:nvSpPr>
          <p:spPr>
            <a:xfrm>
              <a:off x="1413487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8" name="Google Shape;1238;p8"/>
            <p:cNvSpPr/>
            <p:nvPr/>
          </p:nvSpPr>
          <p:spPr>
            <a:xfrm>
              <a:off x="1413487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9" name="Google Shape;1239;p8"/>
            <p:cNvSpPr/>
            <p:nvPr/>
          </p:nvSpPr>
          <p:spPr>
            <a:xfrm>
              <a:off x="1413487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" name="Google Shape;1240;p8"/>
            <p:cNvSpPr/>
            <p:nvPr/>
          </p:nvSpPr>
          <p:spPr>
            <a:xfrm>
              <a:off x="1413487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1" name="Google Shape;1241;p8"/>
            <p:cNvSpPr/>
            <p:nvPr/>
          </p:nvSpPr>
          <p:spPr>
            <a:xfrm>
              <a:off x="1413487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2" name="Google Shape;1242;p8"/>
            <p:cNvSpPr/>
            <p:nvPr/>
          </p:nvSpPr>
          <p:spPr>
            <a:xfrm>
              <a:off x="1413487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3" name="Google Shape;1243;p8"/>
            <p:cNvSpPr/>
            <p:nvPr/>
          </p:nvSpPr>
          <p:spPr>
            <a:xfrm>
              <a:off x="1413487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4" name="Google Shape;1244;p8"/>
            <p:cNvSpPr/>
            <p:nvPr/>
          </p:nvSpPr>
          <p:spPr>
            <a:xfrm>
              <a:off x="1413487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5" name="Google Shape;1245;p8"/>
            <p:cNvSpPr/>
            <p:nvPr/>
          </p:nvSpPr>
          <p:spPr>
            <a:xfrm>
              <a:off x="1413487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6" name="Google Shape;1246;p8"/>
            <p:cNvSpPr/>
            <p:nvPr/>
          </p:nvSpPr>
          <p:spPr>
            <a:xfrm>
              <a:off x="1413487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7" name="Google Shape;1247;p8"/>
            <p:cNvSpPr/>
            <p:nvPr/>
          </p:nvSpPr>
          <p:spPr>
            <a:xfrm>
              <a:off x="1193460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8" name="Google Shape;1248;p8"/>
            <p:cNvSpPr/>
            <p:nvPr/>
          </p:nvSpPr>
          <p:spPr>
            <a:xfrm>
              <a:off x="1193460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9" name="Google Shape;1249;p8"/>
            <p:cNvSpPr/>
            <p:nvPr/>
          </p:nvSpPr>
          <p:spPr>
            <a:xfrm>
              <a:off x="1193460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0" name="Google Shape;1250;p8"/>
            <p:cNvSpPr/>
            <p:nvPr/>
          </p:nvSpPr>
          <p:spPr>
            <a:xfrm>
              <a:off x="1193460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1" name="Google Shape;1251;p8"/>
            <p:cNvSpPr/>
            <p:nvPr/>
          </p:nvSpPr>
          <p:spPr>
            <a:xfrm>
              <a:off x="1193460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2" name="Google Shape;1252;p8"/>
            <p:cNvSpPr/>
            <p:nvPr/>
          </p:nvSpPr>
          <p:spPr>
            <a:xfrm>
              <a:off x="1193460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3" name="Google Shape;1253;p8"/>
            <p:cNvSpPr/>
            <p:nvPr/>
          </p:nvSpPr>
          <p:spPr>
            <a:xfrm>
              <a:off x="1193460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4" name="Google Shape;1254;p8"/>
            <p:cNvSpPr/>
            <p:nvPr/>
          </p:nvSpPr>
          <p:spPr>
            <a:xfrm>
              <a:off x="1193460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5" name="Google Shape;1255;p8"/>
            <p:cNvSpPr/>
            <p:nvPr/>
          </p:nvSpPr>
          <p:spPr>
            <a:xfrm>
              <a:off x="1193460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6" name="Google Shape;1256;p8"/>
            <p:cNvSpPr/>
            <p:nvPr/>
          </p:nvSpPr>
          <p:spPr>
            <a:xfrm>
              <a:off x="1193460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7" name="Google Shape;1257;p8"/>
            <p:cNvSpPr/>
            <p:nvPr/>
          </p:nvSpPr>
          <p:spPr>
            <a:xfrm>
              <a:off x="1193460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58" name="Google Shape;1258;p8"/>
          <p:cNvGrpSpPr/>
          <p:nvPr/>
        </p:nvGrpSpPr>
        <p:grpSpPr>
          <a:xfrm>
            <a:off x="960025" y="555750"/>
            <a:ext cx="7712962" cy="4021800"/>
            <a:chOff x="1193310" y="555750"/>
            <a:chExt cx="7370246" cy="4021800"/>
          </a:xfrm>
        </p:grpSpPr>
        <p:sp>
          <p:nvSpPr>
            <p:cNvPr id="1259" name="Google Shape;1259;p8"/>
            <p:cNvSpPr/>
            <p:nvPr/>
          </p:nvSpPr>
          <p:spPr>
            <a:xfrm>
              <a:off x="1345556" y="708150"/>
              <a:ext cx="7218000" cy="3869400"/>
            </a:xfrm>
            <a:prstGeom prst="rect">
              <a:avLst/>
            </a:prstGeom>
            <a:solidFill>
              <a:srgbClr val="F95A61"/>
            </a:solidFill>
            <a:ln cap="flat" cmpd="sng" w="38100">
              <a:solidFill>
                <a:srgbClr val="F95A6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0" name="Google Shape;1260;p8"/>
            <p:cNvSpPr/>
            <p:nvPr/>
          </p:nvSpPr>
          <p:spPr>
            <a:xfrm>
              <a:off x="1193310" y="555750"/>
              <a:ext cx="7259100" cy="3869400"/>
            </a:xfrm>
            <a:prstGeom prst="rect">
              <a:avLst/>
            </a:prstGeom>
            <a:solidFill>
              <a:schemeClr val="lt1"/>
            </a:solidFill>
            <a:ln cap="flat" cmpd="sng" w="28575">
              <a:solidFill>
                <a:srgbClr val="C2C2C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61" name="Google Shape;1261;p8"/>
          <p:cNvSpPr txBox="1"/>
          <p:nvPr>
            <p:ph type="ctrTitle"/>
          </p:nvPr>
        </p:nvSpPr>
        <p:spPr>
          <a:xfrm>
            <a:off x="1591775" y="989401"/>
            <a:ext cx="2750100" cy="24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95A61"/>
              </a:buClr>
              <a:buSzPts val="1600"/>
              <a:buNone/>
              <a:defRPr b="1" sz="1800">
                <a:solidFill>
                  <a:srgbClr val="F95A6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95A61"/>
              </a:buClr>
              <a:buSzPts val="1600"/>
              <a:buNone/>
              <a:defRPr sz="1600">
                <a:solidFill>
                  <a:srgbClr val="F95A6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95A61"/>
              </a:buClr>
              <a:buSzPts val="1600"/>
              <a:buNone/>
              <a:defRPr sz="1600">
                <a:solidFill>
                  <a:srgbClr val="F95A6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95A61"/>
              </a:buClr>
              <a:buSzPts val="1600"/>
              <a:buNone/>
              <a:defRPr sz="1600">
                <a:solidFill>
                  <a:srgbClr val="F95A6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95A61"/>
              </a:buClr>
              <a:buSzPts val="1600"/>
              <a:buNone/>
              <a:defRPr sz="1600">
                <a:solidFill>
                  <a:srgbClr val="F95A6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95A61"/>
              </a:buClr>
              <a:buSzPts val="1600"/>
              <a:buNone/>
              <a:defRPr sz="1600">
                <a:solidFill>
                  <a:srgbClr val="F95A6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95A61"/>
              </a:buClr>
              <a:buSzPts val="1600"/>
              <a:buNone/>
              <a:defRPr sz="1600">
                <a:solidFill>
                  <a:srgbClr val="F95A6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95A61"/>
              </a:buClr>
              <a:buSzPts val="1600"/>
              <a:buNone/>
              <a:defRPr sz="1600">
                <a:solidFill>
                  <a:srgbClr val="F95A6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95A61"/>
              </a:buClr>
              <a:buSzPts val="1600"/>
              <a:buNone/>
              <a:defRPr sz="1600">
                <a:solidFill>
                  <a:srgbClr val="F95A61"/>
                </a:solidFill>
              </a:defRPr>
            </a:lvl9pPr>
          </a:lstStyle>
          <a:p/>
        </p:txBody>
      </p:sp>
      <p:sp>
        <p:nvSpPr>
          <p:cNvPr id="1262" name="Google Shape;1262;p8"/>
          <p:cNvSpPr txBox="1"/>
          <p:nvPr>
            <p:ph idx="1" type="subTitle"/>
          </p:nvPr>
        </p:nvSpPr>
        <p:spPr>
          <a:xfrm>
            <a:off x="1591775" y="1239001"/>
            <a:ext cx="2750100" cy="50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263" name="Google Shape;1263;p8"/>
          <p:cNvSpPr/>
          <p:nvPr/>
        </p:nvSpPr>
        <p:spPr>
          <a:xfrm>
            <a:off x="-5075" y="0"/>
            <a:ext cx="544500" cy="5143500"/>
          </a:xfrm>
          <a:prstGeom prst="rect">
            <a:avLst/>
          </a:prstGeom>
          <a:solidFill>
            <a:srgbClr val="F95A6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4" name="Google Shape;1264;p8"/>
          <p:cNvSpPr txBox="1"/>
          <p:nvPr>
            <p:ph idx="2" type="ctrTitle"/>
          </p:nvPr>
        </p:nvSpPr>
        <p:spPr>
          <a:xfrm rot="-5400000">
            <a:off x="-2047800" y="2407375"/>
            <a:ext cx="4640100" cy="32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265" name="Google Shape;1265;p8"/>
          <p:cNvSpPr txBox="1"/>
          <p:nvPr>
            <p:ph idx="3" type="ctrTitle"/>
          </p:nvPr>
        </p:nvSpPr>
        <p:spPr>
          <a:xfrm>
            <a:off x="5174775" y="989401"/>
            <a:ext cx="2750100" cy="24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95A61"/>
              </a:buClr>
              <a:buSzPts val="1600"/>
              <a:buNone/>
              <a:defRPr b="1" sz="1800">
                <a:solidFill>
                  <a:srgbClr val="F95A6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95A61"/>
              </a:buClr>
              <a:buSzPts val="1600"/>
              <a:buNone/>
              <a:defRPr sz="1600">
                <a:solidFill>
                  <a:srgbClr val="F95A6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95A61"/>
              </a:buClr>
              <a:buSzPts val="1600"/>
              <a:buNone/>
              <a:defRPr sz="1600">
                <a:solidFill>
                  <a:srgbClr val="F95A6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95A61"/>
              </a:buClr>
              <a:buSzPts val="1600"/>
              <a:buNone/>
              <a:defRPr sz="1600">
                <a:solidFill>
                  <a:srgbClr val="F95A6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95A61"/>
              </a:buClr>
              <a:buSzPts val="1600"/>
              <a:buNone/>
              <a:defRPr sz="1600">
                <a:solidFill>
                  <a:srgbClr val="F95A6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95A61"/>
              </a:buClr>
              <a:buSzPts val="1600"/>
              <a:buNone/>
              <a:defRPr sz="1600">
                <a:solidFill>
                  <a:srgbClr val="F95A6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95A61"/>
              </a:buClr>
              <a:buSzPts val="1600"/>
              <a:buNone/>
              <a:defRPr sz="1600">
                <a:solidFill>
                  <a:srgbClr val="F95A6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95A61"/>
              </a:buClr>
              <a:buSzPts val="1600"/>
              <a:buNone/>
              <a:defRPr sz="1600">
                <a:solidFill>
                  <a:srgbClr val="F95A6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95A61"/>
              </a:buClr>
              <a:buSzPts val="1600"/>
              <a:buNone/>
              <a:defRPr sz="1600">
                <a:solidFill>
                  <a:srgbClr val="F95A61"/>
                </a:solidFill>
              </a:defRPr>
            </a:lvl9pPr>
          </a:lstStyle>
          <a:p/>
        </p:txBody>
      </p:sp>
      <p:sp>
        <p:nvSpPr>
          <p:cNvPr id="1266" name="Google Shape;1266;p8"/>
          <p:cNvSpPr txBox="1"/>
          <p:nvPr>
            <p:ph idx="4" type="subTitle"/>
          </p:nvPr>
        </p:nvSpPr>
        <p:spPr>
          <a:xfrm>
            <a:off x="5174775" y="1239001"/>
            <a:ext cx="2750100" cy="50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267" name="Google Shape;1267;p8"/>
          <p:cNvSpPr txBox="1"/>
          <p:nvPr>
            <p:ph idx="5" type="ctrTitle"/>
          </p:nvPr>
        </p:nvSpPr>
        <p:spPr>
          <a:xfrm>
            <a:off x="1591775" y="2215176"/>
            <a:ext cx="2750100" cy="24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95A61"/>
              </a:buClr>
              <a:buSzPts val="1600"/>
              <a:buNone/>
              <a:defRPr b="1" sz="1800">
                <a:solidFill>
                  <a:srgbClr val="F95A6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95A61"/>
              </a:buClr>
              <a:buSzPts val="1600"/>
              <a:buNone/>
              <a:defRPr sz="1600">
                <a:solidFill>
                  <a:srgbClr val="F95A6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95A61"/>
              </a:buClr>
              <a:buSzPts val="1600"/>
              <a:buNone/>
              <a:defRPr sz="1600">
                <a:solidFill>
                  <a:srgbClr val="F95A6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95A61"/>
              </a:buClr>
              <a:buSzPts val="1600"/>
              <a:buNone/>
              <a:defRPr sz="1600">
                <a:solidFill>
                  <a:srgbClr val="F95A6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95A61"/>
              </a:buClr>
              <a:buSzPts val="1600"/>
              <a:buNone/>
              <a:defRPr sz="1600">
                <a:solidFill>
                  <a:srgbClr val="F95A6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95A61"/>
              </a:buClr>
              <a:buSzPts val="1600"/>
              <a:buNone/>
              <a:defRPr sz="1600">
                <a:solidFill>
                  <a:srgbClr val="F95A6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95A61"/>
              </a:buClr>
              <a:buSzPts val="1600"/>
              <a:buNone/>
              <a:defRPr sz="1600">
                <a:solidFill>
                  <a:srgbClr val="F95A6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95A61"/>
              </a:buClr>
              <a:buSzPts val="1600"/>
              <a:buNone/>
              <a:defRPr sz="1600">
                <a:solidFill>
                  <a:srgbClr val="F95A6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95A61"/>
              </a:buClr>
              <a:buSzPts val="1600"/>
              <a:buNone/>
              <a:defRPr sz="1600">
                <a:solidFill>
                  <a:srgbClr val="F95A61"/>
                </a:solidFill>
              </a:defRPr>
            </a:lvl9pPr>
          </a:lstStyle>
          <a:p/>
        </p:txBody>
      </p:sp>
      <p:sp>
        <p:nvSpPr>
          <p:cNvPr id="1268" name="Google Shape;1268;p8"/>
          <p:cNvSpPr txBox="1"/>
          <p:nvPr>
            <p:ph idx="6" type="subTitle"/>
          </p:nvPr>
        </p:nvSpPr>
        <p:spPr>
          <a:xfrm>
            <a:off x="1591775" y="2464787"/>
            <a:ext cx="2750100" cy="50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269" name="Google Shape;1269;p8"/>
          <p:cNvSpPr txBox="1"/>
          <p:nvPr>
            <p:ph idx="7" type="ctrTitle"/>
          </p:nvPr>
        </p:nvSpPr>
        <p:spPr>
          <a:xfrm>
            <a:off x="5174775" y="2215176"/>
            <a:ext cx="2750100" cy="24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95A61"/>
              </a:buClr>
              <a:buSzPts val="1600"/>
              <a:buNone/>
              <a:defRPr b="1" sz="1800">
                <a:solidFill>
                  <a:srgbClr val="F95A6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95A61"/>
              </a:buClr>
              <a:buSzPts val="1600"/>
              <a:buNone/>
              <a:defRPr sz="1600">
                <a:solidFill>
                  <a:srgbClr val="F95A6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95A61"/>
              </a:buClr>
              <a:buSzPts val="1600"/>
              <a:buNone/>
              <a:defRPr sz="1600">
                <a:solidFill>
                  <a:srgbClr val="F95A6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95A61"/>
              </a:buClr>
              <a:buSzPts val="1600"/>
              <a:buNone/>
              <a:defRPr sz="1600">
                <a:solidFill>
                  <a:srgbClr val="F95A6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95A61"/>
              </a:buClr>
              <a:buSzPts val="1600"/>
              <a:buNone/>
              <a:defRPr sz="1600">
                <a:solidFill>
                  <a:srgbClr val="F95A6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95A61"/>
              </a:buClr>
              <a:buSzPts val="1600"/>
              <a:buNone/>
              <a:defRPr sz="1600">
                <a:solidFill>
                  <a:srgbClr val="F95A6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95A61"/>
              </a:buClr>
              <a:buSzPts val="1600"/>
              <a:buNone/>
              <a:defRPr sz="1600">
                <a:solidFill>
                  <a:srgbClr val="F95A6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95A61"/>
              </a:buClr>
              <a:buSzPts val="1600"/>
              <a:buNone/>
              <a:defRPr sz="1600">
                <a:solidFill>
                  <a:srgbClr val="F95A6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95A61"/>
              </a:buClr>
              <a:buSzPts val="1600"/>
              <a:buNone/>
              <a:defRPr sz="1600">
                <a:solidFill>
                  <a:srgbClr val="F95A61"/>
                </a:solidFill>
              </a:defRPr>
            </a:lvl9pPr>
          </a:lstStyle>
          <a:p/>
        </p:txBody>
      </p:sp>
      <p:sp>
        <p:nvSpPr>
          <p:cNvPr id="1270" name="Google Shape;1270;p8"/>
          <p:cNvSpPr txBox="1"/>
          <p:nvPr>
            <p:ph idx="8" type="subTitle"/>
          </p:nvPr>
        </p:nvSpPr>
        <p:spPr>
          <a:xfrm>
            <a:off x="5174675" y="2464787"/>
            <a:ext cx="2750100" cy="50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cxnSp>
        <p:nvCxnSpPr>
          <p:cNvPr id="1271" name="Google Shape;1271;p8"/>
          <p:cNvCxnSpPr/>
          <p:nvPr/>
        </p:nvCxnSpPr>
        <p:spPr>
          <a:xfrm>
            <a:off x="4756820" y="995375"/>
            <a:ext cx="0" cy="3152700"/>
          </a:xfrm>
          <a:prstGeom prst="straightConnector1">
            <a:avLst/>
          </a:prstGeom>
          <a:noFill/>
          <a:ln cap="flat" cmpd="sng" w="28575">
            <a:solidFill>
              <a:srgbClr val="F95A6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72" name="Google Shape;1272;p8"/>
          <p:cNvSpPr txBox="1"/>
          <p:nvPr>
            <p:ph idx="9" type="ctrTitle"/>
          </p:nvPr>
        </p:nvSpPr>
        <p:spPr>
          <a:xfrm>
            <a:off x="1591775" y="3416676"/>
            <a:ext cx="2750100" cy="24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95A61"/>
              </a:buClr>
              <a:buSzPts val="1600"/>
              <a:buNone/>
              <a:defRPr b="1" sz="1800">
                <a:solidFill>
                  <a:srgbClr val="F95A6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95A61"/>
              </a:buClr>
              <a:buSzPts val="1600"/>
              <a:buNone/>
              <a:defRPr sz="1600">
                <a:solidFill>
                  <a:srgbClr val="F95A6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95A61"/>
              </a:buClr>
              <a:buSzPts val="1600"/>
              <a:buNone/>
              <a:defRPr sz="1600">
                <a:solidFill>
                  <a:srgbClr val="F95A6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95A61"/>
              </a:buClr>
              <a:buSzPts val="1600"/>
              <a:buNone/>
              <a:defRPr sz="1600">
                <a:solidFill>
                  <a:srgbClr val="F95A6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95A61"/>
              </a:buClr>
              <a:buSzPts val="1600"/>
              <a:buNone/>
              <a:defRPr sz="1600">
                <a:solidFill>
                  <a:srgbClr val="F95A6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95A61"/>
              </a:buClr>
              <a:buSzPts val="1600"/>
              <a:buNone/>
              <a:defRPr sz="1600">
                <a:solidFill>
                  <a:srgbClr val="F95A6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95A61"/>
              </a:buClr>
              <a:buSzPts val="1600"/>
              <a:buNone/>
              <a:defRPr sz="1600">
                <a:solidFill>
                  <a:srgbClr val="F95A6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95A61"/>
              </a:buClr>
              <a:buSzPts val="1600"/>
              <a:buNone/>
              <a:defRPr sz="1600">
                <a:solidFill>
                  <a:srgbClr val="F95A6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95A61"/>
              </a:buClr>
              <a:buSzPts val="1600"/>
              <a:buNone/>
              <a:defRPr sz="1600">
                <a:solidFill>
                  <a:srgbClr val="F95A61"/>
                </a:solidFill>
              </a:defRPr>
            </a:lvl9pPr>
          </a:lstStyle>
          <a:p/>
        </p:txBody>
      </p:sp>
      <p:sp>
        <p:nvSpPr>
          <p:cNvPr id="1273" name="Google Shape;1273;p8"/>
          <p:cNvSpPr txBox="1"/>
          <p:nvPr>
            <p:ph idx="13" type="subTitle"/>
          </p:nvPr>
        </p:nvSpPr>
        <p:spPr>
          <a:xfrm>
            <a:off x="1591775" y="3666276"/>
            <a:ext cx="2750100" cy="50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274" name="Google Shape;1274;p8"/>
          <p:cNvSpPr txBox="1"/>
          <p:nvPr>
            <p:ph idx="14" type="ctrTitle"/>
          </p:nvPr>
        </p:nvSpPr>
        <p:spPr>
          <a:xfrm>
            <a:off x="5174775" y="3416676"/>
            <a:ext cx="2750100" cy="24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95A61"/>
              </a:buClr>
              <a:buSzPts val="1600"/>
              <a:buNone/>
              <a:defRPr b="1" sz="1800">
                <a:solidFill>
                  <a:srgbClr val="F95A6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95A61"/>
              </a:buClr>
              <a:buSzPts val="1600"/>
              <a:buNone/>
              <a:defRPr sz="1600">
                <a:solidFill>
                  <a:srgbClr val="F95A6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95A61"/>
              </a:buClr>
              <a:buSzPts val="1600"/>
              <a:buNone/>
              <a:defRPr sz="1600">
                <a:solidFill>
                  <a:srgbClr val="F95A6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95A61"/>
              </a:buClr>
              <a:buSzPts val="1600"/>
              <a:buNone/>
              <a:defRPr sz="1600">
                <a:solidFill>
                  <a:srgbClr val="F95A6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95A61"/>
              </a:buClr>
              <a:buSzPts val="1600"/>
              <a:buNone/>
              <a:defRPr sz="1600">
                <a:solidFill>
                  <a:srgbClr val="F95A6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95A61"/>
              </a:buClr>
              <a:buSzPts val="1600"/>
              <a:buNone/>
              <a:defRPr sz="1600">
                <a:solidFill>
                  <a:srgbClr val="F95A6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95A61"/>
              </a:buClr>
              <a:buSzPts val="1600"/>
              <a:buNone/>
              <a:defRPr sz="1600">
                <a:solidFill>
                  <a:srgbClr val="F95A6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95A61"/>
              </a:buClr>
              <a:buSzPts val="1600"/>
              <a:buNone/>
              <a:defRPr sz="1600">
                <a:solidFill>
                  <a:srgbClr val="F95A6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95A61"/>
              </a:buClr>
              <a:buSzPts val="1600"/>
              <a:buNone/>
              <a:defRPr sz="1600">
                <a:solidFill>
                  <a:srgbClr val="F95A61"/>
                </a:solidFill>
              </a:defRPr>
            </a:lvl9pPr>
          </a:lstStyle>
          <a:p/>
        </p:txBody>
      </p:sp>
      <p:sp>
        <p:nvSpPr>
          <p:cNvPr id="1275" name="Google Shape;1275;p8"/>
          <p:cNvSpPr txBox="1"/>
          <p:nvPr>
            <p:ph idx="15" type="subTitle"/>
          </p:nvPr>
        </p:nvSpPr>
        <p:spPr>
          <a:xfrm>
            <a:off x="5174675" y="3666276"/>
            <a:ext cx="2750100" cy="50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15">
          <p15:clr>
            <a:srgbClr val="FA7B17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accent2"/>
        </a:solidFill>
      </p:bgPr>
    </p:bg>
    <p:spTree>
      <p:nvGrpSpPr>
        <p:cNvPr id="1276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p9"/>
          <p:cNvSpPr/>
          <p:nvPr/>
        </p:nvSpPr>
        <p:spPr>
          <a:xfrm>
            <a:off x="-5075" y="0"/>
            <a:ext cx="544500" cy="5143500"/>
          </a:xfrm>
          <a:prstGeom prst="rect">
            <a:avLst/>
          </a:prstGeom>
          <a:solidFill>
            <a:srgbClr val="F95A6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78" name="Google Shape;1278;p9"/>
          <p:cNvGrpSpPr/>
          <p:nvPr/>
        </p:nvGrpSpPr>
        <p:grpSpPr>
          <a:xfrm>
            <a:off x="733494" y="708150"/>
            <a:ext cx="2608142" cy="3869400"/>
            <a:chOff x="977893" y="708150"/>
            <a:chExt cx="7581808" cy="3869400"/>
          </a:xfrm>
        </p:grpSpPr>
        <p:sp>
          <p:nvSpPr>
            <p:cNvPr id="1279" name="Google Shape;1279;p9"/>
            <p:cNvSpPr/>
            <p:nvPr/>
          </p:nvSpPr>
          <p:spPr>
            <a:xfrm>
              <a:off x="1300601" y="860550"/>
              <a:ext cx="7259100" cy="3717000"/>
            </a:xfrm>
            <a:prstGeom prst="rect">
              <a:avLst/>
            </a:prstGeom>
            <a:solidFill>
              <a:srgbClr val="F95A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0" name="Google Shape;1280;p9"/>
            <p:cNvSpPr/>
            <p:nvPr/>
          </p:nvSpPr>
          <p:spPr>
            <a:xfrm>
              <a:off x="977893" y="708150"/>
              <a:ext cx="7259100" cy="3717000"/>
            </a:xfrm>
            <a:prstGeom prst="rect">
              <a:avLst/>
            </a:prstGeom>
            <a:solidFill>
              <a:schemeClr val="lt1"/>
            </a:solidFill>
            <a:ln cap="flat" cmpd="sng" w="28575">
              <a:solidFill>
                <a:srgbClr val="C2C2C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81" name="Google Shape;1281;p9"/>
          <p:cNvSpPr txBox="1"/>
          <p:nvPr>
            <p:ph type="ctrTitle"/>
          </p:nvPr>
        </p:nvSpPr>
        <p:spPr>
          <a:xfrm rot="-5400000">
            <a:off x="-2047800" y="2407375"/>
            <a:ext cx="4640100" cy="32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  <p:grpSp>
        <p:nvGrpSpPr>
          <p:cNvPr id="1282" name="Google Shape;1282;p9"/>
          <p:cNvGrpSpPr/>
          <p:nvPr/>
        </p:nvGrpSpPr>
        <p:grpSpPr>
          <a:xfrm>
            <a:off x="3535707" y="708150"/>
            <a:ext cx="2608142" cy="3869400"/>
            <a:chOff x="463758" y="708150"/>
            <a:chExt cx="7581808" cy="3869400"/>
          </a:xfrm>
        </p:grpSpPr>
        <p:sp>
          <p:nvSpPr>
            <p:cNvPr id="1283" name="Google Shape;1283;p9"/>
            <p:cNvSpPr/>
            <p:nvPr/>
          </p:nvSpPr>
          <p:spPr>
            <a:xfrm>
              <a:off x="786466" y="860550"/>
              <a:ext cx="7259100" cy="3717000"/>
            </a:xfrm>
            <a:prstGeom prst="rect">
              <a:avLst/>
            </a:prstGeom>
            <a:solidFill>
              <a:srgbClr val="F95A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4" name="Google Shape;1284;p9"/>
            <p:cNvSpPr/>
            <p:nvPr/>
          </p:nvSpPr>
          <p:spPr>
            <a:xfrm>
              <a:off x="463758" y="708150"/>
              <a:ext cx="7259100" cy="3717000"/>
            </a:xfrm>
            <a:prstGeom prst="rect">
              <a:avLst/>
            </a:prstGeom>
            <a:solidFill>
              <a:schemeClr val="lt1"/>
            </a:solidFill>
            <a:ln cap="flat" cmpd="sng" w="28575">
              <a:solidFill>
                <a:srgbClr val="C2C2C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85" name="Google Shape;1285;p9"/>
          <p:cNvGrpSpPr/>
          <p:nvPr/>
        </p:nvGrpSpPr>
        <p:grpSpPr>
          <a:xfrm>
            <a:off x="6368519" y="708150"/>
            <a:ext cx="2608142" cy="3869400"/>
            <a:chOff x="900131" y="708150"/>
            <a:chExt cx="7581808" cy="3869400"/>
          </a:xfrm>
        </p:grpSpPr>
        <p:sp>
          <p:nvSpPr>
            <p:cNvPr id="1286" name="Google Shape;1286;p9"/>
            <p:cNvSpPr/>
            <p:nvPr/>
          </p:nvSpPr>
          <p:spPr>
            <a:xfrm>
              <a:off x="1222839" y="860550"/>
              <a:ext cx="7259100" cy="3717000"/>
            </a:xfrm>
            <a:prstGeom prst="rect">
              <a:avLst/>
            </a:prstGeom>
            <a:solidFill>
              <a:srgbClr val="F95A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7" name="Google Shape;1287;p9"/>
            <p:cNvSpPr/>
            <p:nvPr/>
          </p:nvSpPr>
          <p:spPr>
            <a:xfrm>
              <a:off x="900131" y="708150"/>
              <a:ext cx="7259100" cy="3717000"/>
            </a:xfrm>
            <a:prstGeom prst="rect">
              <a:avLst/>
            </a:prstGeom>
            <a:solidFill>
              <a:schemeClr val="lt1"/>
            </a:solidFill>
            <a:ln cap="flat" cmpd="sng" w="28575">
              <a:solidFill>
                <a:srgbClr val="C2C2C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chemeClr val="lt1"/>
        </a:solidFill>
      </p:bgPr>
    </p:bg>
    <p:spTree>
      <p:nvGrpSpPr>
        <p:cNvPr id="1288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p10"/>
          <p:cNvSpPr/>
          <p:nvPr/>
        </p:nvSpPr>
        <p:spPr>
          <a:xfrm>
            <a:off x="6736050" y="150"/>
            <a:ext cx="2407800" cy="5143500"/>
          </a:xfrm>
          <a:prstGeom prst="rect">
            <a:avLst/>
          </a:prstGeom>
          <a:solidFill>
            <a:srgbClr val="F95A6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0" name="Google Shape;1290;p10"/>
          <p:cNvGrpSpPr/>
          <p:nvPr/>
        </p:nvGrpSpPr>
        <p:grpSpPr>
          <a:xfrm>
            <a:off x="7472146" y="2777442"/>
            <a:ext cx="1671850" cy="2366050"/>
            <a:chOff x="93327" y="75513"/>
            <a:chExt cx="2511793" cy="3554763"/>
          </a:xfrm>
        </p:grpSpPr>
        <p:sp>
          <p:nvSpPr>
            <p:cNvPr id="1291" name="Google Shape;1291;p10"/>
            <p:cNvSpPr/>
            <p:nvPr/>
          </p:nvSpPr>
          <p:spPr>
            <a:xfrm>
              <a:off x="1853540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2" name="Google Shape;1292;p10"/>
            <p:cNvSpPr/>
            <p:nvPr/>
          </p:nvSpPr>
          <p:spPr>
            <a:xfrm>
              <a:off x="1853540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3" name="Google Shape;1293;p10"/>
            <p:cNvSpPr/>
            <p:nvPr/>
          </p:nvSpPr>
          <p:spPr>
            <a:xfrm>
              <a:off x="1853540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4" name="Google Shape;1294;p10"/>
            <p:cNvSpPr/>
            <p:nvPr/>
          </p:nvSpPr>
          <p:spPr>
            <a:xfrm>
              <a:off x="1853540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5" name="Google Shape;1295;p10"/>
            <p:cNvSpPr/>
            <p:nvPr/>
          </p:nvSpPr>
          <p:spPr>
            <a:xfrm>
              <a:off x="1853540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6" name="Google Shape;1296;p10"/>
            <p:cNvSpPr/>
            <p:nvPr/>
          </p:nvSpPr>
          <p:spPr>
            <a:xfrm>
              <a:off x="1853540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7" name="Google Shape;1297;p10"/>
            <p:cNvSpPr/>
            <p:nvPr/>
          </p:nvSpPr>
          <p:spPr>
            <a:xfrm>
              <a:off x="1853540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8" name="Google Shape;1298;p10"/>
            <p:cNvSpPr/>
            <p:nvPr/>
          </p:nvSpPr>
          <p:spPr>
            <a:xfrm>
              <a:off x="1853540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9" name="Google Shape;1299;p10"/>
            <p:cNvSpPr/>
            <p:nvPr/>
          </p:nvSpPr>
          <p:spPr>
            <a:xfrm>
              <a:off x="1853540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0" name="Google Shape;1300;p10"/>
            <p:cNvSpPr/>
            <p:nvPr/>
          </p:nvSpPr>
          <p:spPr>
            <a:xfrm>
              <a:off x="1853540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1" name="Google Shape;1301;p10"/>
            <p:cNvSpPr/>
            <p:nvPr/>
          </p:nvSpPr>
          <p:spPr>
            <a:xfrm>
              <a:off x="1853540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2" name="Google Shape;1302;p10"/>
            <p:cNvSpPr/>
            <p:nvPr/>
          </p:nvSpPr>
          <p:spPr>
            <a:xfrm>
              <a:off x="1633513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3" name="Google Shape;1303;p10"/>
            <p:cNvSpPr/>
            <p:nvPr/>
          </p:nvSpPr>
          <p:spPr>
            <a:xfrm>
              <a:off x="1633513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4" name="Google Shape;1304;p10"/>
            <p:cNvSpPr/>
            <p:nvPr/>
          </p:nvSpPr>
          <p:spPr>
            <a:xfrm>
              <a:off x="1633513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5" name="Google Shape;1305;p10"/>
            <p:cNvSpPr/>
            <p:nvPr/>
          </p:nvSpPr>
          <p:spPr>
            <a:xfrm>
              <a:off x="1633513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6" name="Google Shape;1306;p10"/>
            <p:cNvSpPr/>
            <p:nvPr/>
          </p:nvSpPr>
          <p:spPr>
            <a:xfrm>
              <a:off x="1633513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7" name="Google Shape;1307;p10"/>
            <p:cNvSpPr/>
            <p:nvPr/>
          </p:nvSpPr>
          <p:spPr>
            <a:xfrm>
              <a:off x="1633513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8" name="Google Shape;1308;p10"/>
            <p:cNvSpPr/>
            <p:nvPr/>
          </p:nvSpPr>
          <p:spPr>
            <a:xfrm>
              <a:off x="1633513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9" name="Google Shape;1309;p10"/>
            <p:cNvSpPr/>
            <p:nvPr/>
          </p:nvSpPr>
          <p:spPr>
            <a:xfrm>
              <a:off x="1633513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0" name="Google Shape;1310;p10"/>
            <p:cNvSpPr/>
            <p:nvPr/>
          </p:nvSpPr>
          <p:spPr>
            <a:xfrm>
              <a:off x="1633513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1" name="Google Shape;1311;p10"/>
            <p:cNvSpPr/>
            <p:nvPr/>
          </p:nvSpPr>
          <p:spPr>
            <a:xfrm>
              <a:off x="1633513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2" name="Google Shape;1312;p10"/>
            <p:cNvSpPr/>
            <p:nvPr/>
          </p:nvSpPr>
          <p:spPr>
            <a:xfrm>
              <a:off x="1633513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3" name="Google Shape;1313;p10"/>
            <p:cNvSpPr/>
            <p:nvPr/>
          </p:nvSpPr>
          <p:spPr>
            <a:xfrm>
              <a:off x="2293593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4" name="Google Shape;1314;p10"/>
            <p:cNvSpPr/>
            <p:nvPr/>
          </p:nvSpPr>
          <p:spPr>
            <a:xfrm>
              <a:off x="2293593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5" name="Google Shape;1315;p10"/>
            <p:cNvSpPr/>
            <p:nvPr/>
          </p:nvSpPr>
          <p:spPr>
            <a:xfrm>
              <a:off x="2293593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6" name="Google Shape;1316;p10"/>
            <p:cNvSpPr/>
            <p:nvPr/>
          </p:nvSpPr>
          <p:spPr>
            <a:xfrm>
              <a:off x="2293593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7" name="Google Shape;1317;p10"/>
            <p:cNvSpPr/>
            <p:nvPr/>
          </p:nvSpPr>
          <p:spPr>
            <a:xfrm>
              <a:off x="2293593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8" name="Google Shape;1318;p10"/>
            <p:cNvSpPr/>
            <p:nvPr/>
          </p:nvSpPr>
          <p:spPr>
            <a:xfrm>
              <a:off x="2293593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9" name="Google Shape;1319;p10"/>
            <p:cNvSpPr/>
            <p:nvPr/>
          </p:nvSpPr>
          <p:spPr>
            <a:xfrm>
              <a:off x="2293593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0" name="Google Shape;1320;p10"/>
            <p:cNvSpPr/>
            <p:nvPr/>
          </p:nvSpPr>
          <p:spPr>
            <a:xfrm>
              <a:off x="2293593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1" name="Google Shape;1321;p10"/>
            <p:cNvSpPr/>
            <p:nvPr/>
          </p:nvSpPr>
          <p:spPr>
            <a:xfrm>
              <a:off x="2293593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2" name="Google Shape;1322;p10"/>
            <p:cNvSpPr/>
            <p:nvPr/>
          </p:nvSpPr>
          <p:spPr>
            <a:xfrm>
              <a:off x="2293593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3" name="Google Shape;1323;p10"/>
            <p:cNvSpPr/>
            <p:nvPr/>
          </p:nvSpPr>
          <p:spPr>
            <a:xfrm>
              <a:off x="2293593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4" name="Google Shape;1324;p10"/>
            <p:cNvSpPr/>
            <p:nvPr/>
          </p:nvSpPr>
          <p:spPr>
            <a:xfrm>
              <a:off x="2073567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5" name="Google Shape;1325;p10"/>
            <p:cNvSpPr/>
            <p:nvPr/>
          </p:nvSpPr>
          <p:spPr>
            <a:xfrm>
              <a:off x="2073567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6" name="Google Shape;1326;p10"/>
            <p:cNvSpPr/>
            <p:nvPr/>
          </p:nvSpPr>
          <p:spPr>
            <a:xfrm>
              <a:off x="2073567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7" name="Google Shape;1327;p10"/>
            <p:cNvSpPr/>
            <p:nvPr/>
          </p:nvSpPr>
          <p:spPr>
            <a:xfrm>
              <a:off x="2073567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8" name="Google Shape;1328;p10"/>
            <p:cNvSpPr/>
            <p:nvPr/>
          </p:nvSpPr>
          <p:spPr>
            <a:xfrm>
              <a:off x="2073567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9" name="Google Shape;1329;p10"/>
            <p:cNvSpPr/>
            <p:nvPr/>
          </p:nvSpPr>
          <p:spPr>
            <a:xfrm>
              <a:off x="2073567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0" name="Google Shape;1330;p10"/>
            <p:cNvSpPr/>
            <p:nvPr/>
          </p:nvSpPr>
          <p:spPr>
            <a:xfrm>
              <a:off x="2073567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1" name="Google Shape;1331;p10"/>
            <p:cNvSpPr/>
            <p:nvPr/>
          </p:nvSpPr>
          <p:spPr>
            <a:xfrm>
              <a:off x="2073567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2" name="Google Shape;1332;p10"/>
            <p:cNvSpPr/>
            <p:nvPr/>
          </p:nvSpPr>
          <p:spPr>
            <a:xfrm>
              <a:off x="2073567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3" name="Google Shape;1333;p10"/>
            <p:cNvSpPr/>
            <p:nvPr/>
          </p:nvSpPr>
          <p:spPr>
            <a:xfrm>
              <a:off x="2073567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4" name="Google Shape;1334;p10"/>
            <p:cNvSpPr/>
            <p:nvPr/>
          </p:nvSpPr>
          <p:spPr>
            <a:xfrm>
              <a:off x="2073567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5" name="Google Shape;1335;p10"/>
            <p:cNvSpPr/>
            <p:nvPr/>
          </p:nvSpPr>
          <p:spPr>
            <a:xfrm>
              <a:off x="2513620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6" name="Google Shape;1336;p10"/>
            <p:cNvSpPr/>
            <p:nvPr/>
          </p:nvSpPr>
          <p:spPr>
            <a:xfrm>
              <a:off x="2513620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7" name="Google Shape;1337;p10"/>
            <p:cNvSpPr/>
            <p:nvPr/>
          </p:nvSpPr>
          <p:spPr>
            <a:xfrm>
              <a:off x="2513620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8" name="Google Shape;1338;p10"/>
            <p:cNvSpPr/>
            <p:nvPr/>
          </p:nvSpPr>
          <p:spPr>
            <a:xfrm>
              <a:off x="2513620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9" name="Google Shape;1339;p10"/>
            <p:cNvSpPr/>
            <p:nvPr/>
          </p:nvSpPr>
          <p:spPr>
            <a:xfrm>
              <a:off x="2513620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0" name="Google Shape;1340;p10"/>
            <p:cNvSpPr/>
            <p:nvPr/>
          </p:nvSpPr>
          <p:spPr>
            <a:xfrm>
              <a:off x="2513620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1" name="Google Shape;1341;p10"/>
            <p:cNvSpPr/>
            <p:nvPr/>
          </p:nvSpPr>
          <p:spPr>
            <a:xfrm>
              <a:off x="2513620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10"/>
            <p:cNvSpPr/>
            <p:nvPr/>
          </p:nvSpPr>
          <p:spPr>
            <a:xfrm>
              <a:off x="2513620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10"/>
            <p:cNvSpPr/>
            <p:nvPr/>
          </p:nvSpPr>
          <p:spPr>
            <a:xfrm>
              <a:off x="2513620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10"/>
            <p:cNvSpPr/>
            <p:nvPr/>
          </p:nvSpPr>
          <p:spPr>
            <a:xfrm>
              <a:off x="2513620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10"/>
            <p:cNvSpPr/>
            <p:nvPr/>
          </p:nvSpPr>
          <p:spPr>
            <a:xfrm>
              <a:off x="2513620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10"/>
            <p:cNvSpPr/>
            <p:nvPr/>
          </p:nvSpPr>
          <p:spPr>
            <a:xfrm>
              <a:off x="93327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10"/>
            <p:cNvSpPr/>
            <p:nvPr/>
          </p:nvSpPr>
          <p:spPr>
            <a:xfrm>
              <a:off x="93327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10"/>
            <p:cNvSpPr/>
            <p:nvPr/>
          </p:nvSpPr>
          <p:spPr>
            <a:xfrm>
              <a:off x="93327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10"/>
            <p:cNvSpPr/>
            <p:nvPr/>
          </p:nvSpPr>
          <p:spPr>
            <a:xfrm>
              <a:off x="93327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10"/>
            <p:cNvSpPr/>
            <p:nvPr/>
          </p:nvSpPr>
          <p:spPr>
            <a:xfrm>
              <a:off x="93327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10"/>
            <p:cNvSpPr/>
            <p:nvPr/>
          </p:nvSpPr>
          <p:spPr>
            <a:xfrm>
              <a:off x="93327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10"/>
            <p:cNvSpPr/>
            <p:nvPr/>
          </p:nvSpPr>
          <p:spPr>
            <a:xfrm>
              <a:off x="93327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10"/>
            <p:cNvSpPr/>
            <p:nvPr/>
          </p:nvSpPr>
          <p:spPr>
            <a:xfrm>
              <a:off x="93327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10"/>
            <p:cNvSpPr/>
            <p:nvPr/>
          </p:nvSpPr>
          <p:spPr>
            <a:xfrm>
              <a:off x="93327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10"/>
            <p:cNvSpPr/>
            <p:nvPr/>
          </p:nvSpPr>
          <p:spPr>
            <a:xfrm>
              <a:off x="93327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10"/>
            <p:cNvSpPr/>
            <p:nvPr/>
          </p:nvSpPr>
          <p:spPr>
            <a:xfrm>
              <a:off x="93327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10"/>
            <p:cNvSpPr/>
            <p:nvPr/>
          </p:nvSpPr>
          <p:spPr>
            <a:xfrm>
              <a:off x="533380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10"/>
            <p:cNvSpPr/>
            <p:nvPr/>
          </p:nvSpPr>
          <p:spPr>
            <a:xfrm>
              <a:off x="533380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10"/>
            <p:cNvSpPr/>
            <p:nvPr/>
          </p:nvSpPr>
          <p:spPr>
            <a:xfrm>
              <a:off x="533380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10"/>
            <p:cNvSpPr/>
            <p:nvPr/>
          </p:nvSpPr>
          <p:spPr>
            <a:xfrm>
              <a:off x="533380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10"/>
            <p:cNvSpPr/>
            <p:nvPr/>
          </p:nvSpPr>
          <p:spPr>
            <a:xfrm>
              <a:off x="533380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10"/>
            <p:cNvSpPr/>
            <p:nvPr/>
          </p:nvSpPr>
          <p:spPr>
            <a:xfrm>
              <a:off x="533380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10"/>
            <p:cNvSpPr/>
            <p:nvPr/>
          </p:nvSpPr>
          <p:spPr>
            <a:xfrm>
              <a:off x="533380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10"/>
            <p:cNvSpPr/>
            <p:nvPr/>
          </p:nvSpPr>
          <p:spPr>
            <a:xfrm>
              <a:off x="533380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10"/>
            <p:cNvSpPr/>
            <p:nvPr/>
          </p:nvSpPr>
          <p:spPr>
            <a:xfrm>
              <a:off x="533380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10"/>
            <p:cNvSpPr/>
            <p:nvPr/>
          </p:nvSpPr>
          <p:spPr>
            <a:xfrm>
              <a:off x="533380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10"/>
            <p:cNvSpPr/>
            <p:nvPr/>
          </p:nvSpPr>
          <p:spPr>
            <a:xfrm>
              <a:off x="533380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10"/>
            <p:cNvSpPr/>
            <p:nvPr/>
          </p:nvSpPr>
          <p:spPr>
            <a:xfrm>
              <a:off x="313353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10"/>
            <p:cNvSpPr/>
            <p:nvPr/>
          </p:nvSpPr>
          <p:spPr>
            <a:xfrm>
              <a:off x="313353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10"/>
            <p:cNvSpPr/>
            <p:nvPr/>
          </p:nvSpPr>
          <p:spPr>
            <a:xfrm>
              <a:off x="313353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10"/>
            <p:cNvSpPr/>
            <p:nvPr/>
          </p:nvSpPr>
          <p:spPr>
            <a:xfrm>
              <a:off x="313353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10"/>
            <p:cNvSpPr/>
            <p:nvPr/>
          </p:nvSpPr>
          <p:spPr>
            <a:xfrm>
              <a:off x="313353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10"/>
            <p:cNvSpPr/>
            <p:nvPr/>
          </p:nvSpPr>
          <p:spPr>
            <a:xfrm>
              <a:off x="313353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10"/>
            <p:cNvSpPr/>
            <p:nvPr/>
          </p:nvSpPr>
          <p:spPr>
            <a:xfrm>
              <a:off x="313353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10"/>
            <p:cNvSpPr/>
            <p:nvPr/>
          </p:nvSpPr>
          <p:spPr>
            <a:xfrm>
              <a:off x="313353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10"/>
            <p:cNvSpPr/>
            <p:nvPr/>
          </p:nvSpPr>
          <p:spPr>
            <a:xfrm>
              <a:off x="313353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10"/>
            <p:cNvSpPr/>
            <p:nvPr/>
          </p:nvSpPr>
          <p:spPr>
            <a:xfrm>
              <a:off x="313353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10"/>
            <p:cNvSpPr/>
            <p:nvPr/>
          </p:nvSpPr>
          <p:spPr>
            <a:xfrm>
              <a:off x="313353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10"/>
            <p:cNvSpPr/>
            <p:nvPr/>
          </p:nvSpPr>
          <p:spPr>
            <a:xfrm>
              <a:off x="973433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0" name="Google Shape;1380;p10"/>
            <p:cNvSpPr/>
            <p:nvPr/>
          </p:nvSpPr>
          <p:spPr>
            <a:xfrm>
              <a:off x="973433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1" name="Google Shape;1381;p10"/>
            <p:cNvSpPr/>
            <p:nvPr/>
          </p:nvSpPr>
          <p:spPr>
            <a:xfrm>
              <a:off x="973433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2" name="Google Shape;1382;p10"/>
            <p:cNvSpPr/>
            <p:nvPr/>
          </p:nvSpPr>
          <p:spPr>
            <a:xfrm>
              <a:off x="973433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3" name="Google Shape;1383;p10"/>
            <p:cNvSpPr/>
            <p:nvPr/>
          </p:nvSpPr>
          <p:spPr>
            <a:xfrm>
              <a:off x="973433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4" name="Google Shape;1384;p10"/>
            <p:cNvSpPr/>
            <p:nvPr/>
          </p:nvSpPr>
          <p:spPr>
            <a:xfrm>
              <a:off x="973433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5" name="Google Shape;1385;p10"/>
            <p:cNvSpPr/>
            <p:nvPr/>
          </p:nvSpPr>
          <p:spPr>
            <a:xfrm>
              <a:off x="973433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6" name="Google Shape;1386;p10"/>
            <p:cNvSpPr/>
            <p:nvPr/>
          </p:nvSpPr>
          <p:spPr>
            <a:xfrm>
              <a:off x="973433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7" name="Google Shape;1387;p10"/>
            <p:cNvSpPr/>
            <p:nvPr/>
          </p:nvSpPr>
          <p:spPr>
            <a:xfrm>
              <a:off x="973433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8" name="Google Shape;1388;p10"/>
            <p:cNvSpPr/>
            <p:nvPr/>
          </p:nvSpPr>
          <p:spPr>
            <a:xfrm>
              <a:off x="973433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9" name="Google Shape;1389;p10"/>
            <p:cNvSpPr/>
            <p:nvPr/>
          </p:nvSpPr>
          <p:spPr>
            <a:xfrm>
              <a:off x="973433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0" name="Google Shape;1390;p10"/>
            <p:cNvSpPr/>
            <p:nvPr/>
          </p:nvSpPr>
          <p:spPr>
            <a:xfrm>
              <a:off x="753407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1" name="Google Shape;1391;p10"/>
            <p:cNvSpPr/>
            <p:nvPr/>
          </p:nvSpPr>
          <p:spPr>
            <a:xfrm>
              <a:off x="753407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2" name="Google Shape;1392;p10"/>
            <p:cNvSpPr/>
            <p:nvPr/>
          </p:nvSpPr>
          <p:spPr>
            <a:xfrm>
              <a:off x="753407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3" name="Google Shape;1393;p10"/>
            <p:cNvSpPr/>
            <p:nvPr/>
          </p:nvSpPr>
          <p:spPr>
            <a:xfrm>
              <a:off x="753407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4" name="Google Shape;1394;p10"/>
            <p:cNvSpPr/>
            <p:nvPr/>
          </p:nvSpPr>
          <p:spPr>
            <a:xfrm>
              <a:off x="753407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5" name="Google Shape;1395;p10"/>
            <p:cNvSpPr/>
            <p:nvPr/>
          </p:nvSpPr>
          <p:spPr>
            <a:xfrm>
              <a:off x="753407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6" name="Google Shape;1396;p10"/>
            <p:cNvSpPr/>
            <p:nvPr/>
          </p:nvSpPr>
          <p:spPr>
            <a:xfrm>
              <a:off x="753407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7" name="Google Shape;1397;p10"/>
            <p:cNvSpPr/>
            <p:nvPr/>
          </p:nvSpPr>
          <p:spPr>
            <a:xfrm>
              <a:off x="753407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8" name="Google Shape;1398;p10"/>
            <p:cNvSpPr/>
            <p:nvPr/>
          </p:nvSpPr>
          <p:spPr>
            <a:xfrm>
              <a:off x="753407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9" name="Google Shape;1399;p10"/>
            <p:cNvSpPr/>
            <p:nvPr/>
          </p:nvSpPr>
          <p:spPr>
            <a:xfrm>
              <a:off x="753407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0" name="Google Shape;1400;p10"/>
            <p:cNvSpPr/>
            <p:nvPr/>
          </p:nvSpPr>
          <p:spPr>
            <a:xfrm>
              <a:off x="753407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1" name="Google Shape;1401;p10"/>
            <p:cNvSpPr/>
            <p:nvPr/>
          </p:nvSpPr>
          <p:spPr>
            <a:xfrm>
              <a:off x="1413487" y="755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2" name="Google Shape;1402;p10"/>
            <p:cNvSpPr/>
            <p:nvPr/>
          </p:nvSpPr>
          <p:spPr>
            <a:xfrm>
              <a:off x="1413487" y="4067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3" name="Google Shape;1403;p10"/>
            <p:cNvSpPr/>
            <p:nvPr/>
          </p:nvSpPr>
          <p:spPr>
            <a:xfrm>
              <a:off x="1413487" y="7379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4" name="Google Shape;1404;p10"/>
            <p:cNvSpPr/>
            <p:nvPr/>
          </p:nvSpPr>
          <p:spPr>
            <a:xfrm>
              <a:off x="1413487" y="10691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5" name="Google Shape;1405;p10"/>
            <p:cNvSpPr/>
            <p:nvPr/>
          </p:nvSpPr>
          <p:spPr>
            <a:xfrm>
              <a:off x="1413487" y="14004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6" name="Google Shape;1406;p10"/>
            <p:cNvSpPr/>
            <p:nvPr/>
          </p:nvSpPr>
          <p:spPr>
            <a:xfrm>
              <a:off x="1413487" y="17316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7" name="Google Shape;1407;p10"/>
            <p:cNvSpPr/>
            <p:nvPr/>
          </p:nvSpPr>
          <p:spPr>
            <a:xfrm>
              <a:off x="1413487" y="20628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8" name="Google Shape;1408;p10"/>
            <p:cNvSpPr/>
            <p:nvPr/>
          </p:nvSpPr>
          <p:spPr>
            <a:xfrm>
              <a:off x="1413487" y="239408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9" name="Google Shape;1409;p10"/>
            <p:cNvSpPr/>
            <p:nvPr/>
          </p:nvSpPr>
          <p:spPr>
            <a:xfrm>
              <a:off x="1413487" y="272531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0" name="Google Shape;1410;p10"/>
            <p:cNvSpPr/>
            <p:nvPr/>
          </p:nvSpPr>
          <p:spPr>
            <a:xfrm>
              <a:off x="1413487" y="3056538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1" name="Google Shape;1411;p10"/>
            <p:cNvSpPr/>
            <p:nvPr/>
          </p:nvSpPr>
          <p:spPr>
            <a:xfrm>
              <a:off x="1413487" y="33877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2" name="Google Shape;1412;p10"/>
            <p:cNvSpPr/>
            <p:nvPr/>
          </p:nvSpPr>
          <p:spPr>
            <a:xfrm>
              <a:off x="1193460" y="2265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3" name="Google Shape;1413;p10"/>
            <p:cNvSpPr/>
            <p:nvPr/>
          </p:nvSpPr>
          <p:spPr>
            <a:xfrm>
              <a:off x="1193460" y="5577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4" name="Google Shape;1414;p10"/>
            <p:cNvSpPr/>
            <p:nvPr/>
          </p:nvSpPr>
          <p:spPr>
            <a:xfrm>
              <a:off x="1193460" y="8889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5" name="Google Shape;1415;p10"/>
            <p:cNvSpPr/>
            <p:nvPr/>
          </p:nvSpPr>
          <p:spPr>
            <a:xfrm>
              <a:off x="1193460" y="12202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6" name="Google Shape;1416;p10"/>
            <p:cNvSpPr/>
            <p:nvPr/>
          </p:nvSpPr>
          <p:spPr>
            <a:xfrm>
              <a:off x="1193460" y="15514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7" name="Google Shape;1417;p10"/>
            <p:cNvSpPr/>
            <p:nvPr/>
          </p:nvSpPr>
          <p:spPr>
            <a:xfrm>
              <a:off x="1193460" y="18826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8" name="Google Shape;1418;p10"/>
            <p:cNvSpPr/>
            <p:nvPr/>
          </p:nvSpPr>
          <p:spPr>
            <a:xfrm>
              <a:off x="1193460" y="22138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9" name="Google Shape;1419;p10"/>
            <p:cNvSpPr/>
            <p:nvPr/>
          </p:nvSpPr>
          <p:spPr>
            <a:xfrm>
              <a:off x="1193460" y="254510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0" name="Google Shape;1420;p10"/>
            <p:cNvSpPr/>
            <p:nvPr/>
          </p:nvSpPr>
          <p:spPr>
            <a:xfrm>
              <a:off x="1193460" y="287632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1" name="Google Shape;1421;p10"/>
            <p:cNvSpPr/>
            <p:nvPr/>
          </p:nvSpPr>
          <p:spPr>
            <a:xfrm>
              <a:off x="1193460" y="3207550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2" name="Google Shape;1422;p10"/>
            <p:cNvSpPr/>
            <p:nvPr/>
          </p:nvSpPr>
          <p:spPr>
            <a:xfrm>
              <a:off x="1193460" y="3538775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23" name="Google Shape;1423;p10"/>
          <p:cNvSpPr/>
          <p:nvPr/>
        </p:nvSpPr>
        <p:spPr>
          <a:xfrm flipH="1">
            <a:off x="6092100" y="802100"/>
            <a:ext cx="2331900" cy="2270100"/>
          </a:xfrm>
          <a:prstGeom prst="rect">
            <a:avLst/>
          </a:prstGeom>
          <a:solidFill>
            <a:srgbClr val="C2C2C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4" name="Google Shape;1424;p10"/>
          <p:cNvSpPr/>
          <p:nvPr/>
        </p:nvSpPr>
        <p:spPr>
          <a:xfrm flipH="1">
            <a:off x="5638425" y="711150"/>
            <a:ext cx="2690400" cy="22479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rgbClr val="F95A6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5" name="Google Shape;1425;p10"/>
          <p:cNvSpPr/>
          <p:nvPr/>
        </p:nvSpPr>
        <p:spPr>
          <a:xfrm>
            <a:off x="-5075" y="0"/>
            <a:ext cx="544500" cy="5143500"/>
          </a:xfrm>
          <a:prstGeom prst="rect">
            <a:avLst/>
          </a:prstGeom>
          <a:solidFill>
            <a:srgbClr val="F95A6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6" name="Google Shape;1426;p10"/>
          <p:cNvSpPr txBox="1"/>
          <p:nvPr>
            <p:ph type="ctrTitle"/>
          </p:nvPr>
        </p:nvSpPr>
        <p:spPr>
          <a:xfrm rot="-5400000">
            <a:off x="-2047800" y="2407375"/>
            <a:ext cx="4640100" cy="32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427" name="Google Shape;1427;p10"/>
          <p:cNvSpPr txBox="1"/>
          <p:nvPr>
            <p:ph idx="1" type="subTitle"/>
          </p:nvPr>
        </p:nvSpPr>
        <p:spPr>
          <a:xfrm>
            <a:off x="5779725" y="915250"/>
            <a:ext cx="1934700" cy="26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 b="1" sz="1600"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 b="1" sz="1600"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 b="1" sz="1600"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 b="1" sz="1600"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 b="1" sz="1600"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 b="1" sz="16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1428" name="Google Shape;1428;p10"/>
          <p:cNvSpPr txBox="1"/>
          <p:nvPr>
            <p:ph idx="2" type="subTitle"/>
          </p:nvPr>
        </p:nvSpPr>
        <p:spPr>
          <a:xfrm>
            <a:off x="5779725" y="1183150"/>
            <a:ext cx="2407800" cy="166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theme" Target="../theme/theme2.xml"/><Relationship Id="rId25" Type="http://schemas.openxmlformats.org/officeDocument/2006/relationships/slideLayout" Target="../slideLayouts/slideLayout25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600" lIns="228600" spcFirstLastPara="1" rIns="228600" wrap="square" tIns="2286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600" lIns="228600" spcFirstLastPara="1" rIns="228600" wrap="square" tIns="228600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</p:sldLayoutIdLst>
  <mc:AlternateContent>
    <mc:Choice Requires="p14">
      <p:transition p14:dur="400">
        <p:fade/>
      </p:transition>
    </mc:Choice>
    <mc:Fallback>
      <p:transition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3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4.png"/><Relationship Id="rId4" Type="http://schemas.openxmlformats.org/officeDocument/2006/relationships/image" Target="../media/image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2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2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1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1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6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8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3.xml"/><Relationship Id="rId3" Type="http://schemas.openxmlformats.org/officeDocument/2006/relationships/hyperlink" Target="http://www.youtube.com/watch?v=qtCEoGyfsxk" TargetMode="External"/><Relationship Id="rId4" Type="http://schemas.openxmlformats.org/officeDocument/2006/relationships/image" Target="../media/image13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5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7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4.png"/><Relationship Id="rId4" Type="http://schemas.openxmlformats.org/officeDocument/2006/relationships/image" Target="../media/image22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4.png"/><Relationship Id="rId4" Type="http://schemas.openxmlformats.org/officeDocument/2006/relationships/image" Target="../media/image22.png"/><Relationship Id="rId5" Type="http://schemas.openxmlformats.org/officeDocument/2006/relationships/image" Target="../media/image20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4.png"/><Relationship Id="rId4" Type="http://schemas.openxmlformats.org/officeDocument/2006/relationships/image" Target="../media/image22.png"/><Relationship Id="rId5" Type="http://schemas.openxmlformats.org/officeDocument/2006/relationships/image" Target="../media/image20.png"/><Relationship Id="rId6" Type="http://schemas.openxmlformats.org/officeDocument/2006/relationships/image" Target="../media/image19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0.xml"/><Relationship Id="rId3" Type="http://schemas.openxmlformats.org/officeDocument/2006/relationships/hyperlink" Target="https://www.notion.so/A-Beginner-s-Guide-to-Getting-Started-in-UX-Research-1e3e0567b4944c938ae8d1a4f0a21c56" TargetMode="External"/><Relationship Id="rId4" Type="http://schemas.openxmlformats.org/officeDocument/2006/relationships/hyperlink" Target="https://www.usability.gov/what-and-why/user-research.html" TargetMode="External"/><Relationship Id="rId5" Type="http://schemas.openxmlformats.org/officeDocument/2006/relationships/hyperlink" Target="https://dscout.com/people-nerds/mixed-methods-research?utm_source=twitter&amp;utm_medium=social&amp;utm_campaign=mixed-methods-research" TargetMode="External"/><Relationship Id="rId6" Type="http://schemas.openxmlformats.org/officeDocument/2006/relationships/hyperlink" Target="https://www.userinterviews.com/podcast" TargetMode="Externa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1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4" name="Shape 3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5" name="Google Shape;3835;p27"/>
          <p:cNvSpPr txBox="1"/>
          <p:nvPr>
            <p:ph type="ctrTitle"/>
          </p:nvPr>
        </p:nvSpPr>
        <p:spPr>
          <a:xfrm>
            <a:off x="892475" y="1033400"/>
            <a:ext cx="3393900" cy="176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Pacifico"/>
                <a:ea typeface="Pacifico"/>
                <a:cs typeface="Pacifico"/>
                <a:sym typeface="Pacifico"/>
              </a:rPr>
              <a:t>Girl Develop It!</a:t>
            </a:r>
            <a:endParaRPr sz="3600">
              <a:solidFill>
                <a:schemeClr val="dk1"/>
              </a:solidFill>
              <a:latin typeface="Pacifico"/>
              <a:ea typeface="Pacifico"/>
              <a:cs typeface="Pacifico"/>
              <a:sym typeface="Pacifico"/>
            </a:endParaRPr>
          </a:p>
        </p:txBody>
      </p:sp>
      <p:sp>
        <p:nvSpPr>
          <p:cNvPr id="3836" name="Google Shape;3836;p27"/>
          <p:cNvSpPr txBox="1"/>
          <p:nvPr>
            <p:ph idx="1" type="subTitle"/>
          </p:nvPr>
        </p:nvSpPr>
        <p:spPr>
          <a:xfrm>
            <a:off x="508650" y="3039125"/>
            <a:ext cx="2609400" cy="73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INTRO TO UX RESEARCH</a:t>
            </a:r>
            <a:endParaRPr b="1"/>
          </a:p>
        </p:txBody>
      </p:sp>
      <p:pic>
        <p:nvPicPr>
          <p:cNvPr id="3837" name="Google Shape;383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625" y="176950"/>
            <a:ext cx="776800" cy="3613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p14:dur="400">
        <p:fade thruBlk="1"/>
      </p:transition>
    </mc:Choice>
    <mc:Fallback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8" name="Shape 3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9" name="Google Shape;3919;p36"/>
          <p:cNvSpPr txBox="1"/>
          <p:nvPr>
            <p:ph idx="1" type="subTitle"/>
          </p:nvPr>
        </p:nvSpPr>
        <p:spPr>
          <a:xfrm>
            <a:off x="1140600" y="613350"/>
            <a:ext cx="7276800" cy="391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</a:rPr>
              <a:t>Take Home Assignment</a:t>
            </a:r>
            <a:endParaRPr b="1"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 u="sng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Conduct user interviews with at least 5 people (average 1-4 hours to complete outside of class) to identify their needs and explore the design challenge: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95A61"/>
                </a:solidFill>
              </a:rPr>
              <a:t>How might we design a solution for college professors to feel confident teaching a hybrid course in Fall 2021?</a:t>
            </a:r>
            <a:endParaRPr b="1" sz="1800">
              <a:solidFill>
                <a:srgbClr val="F95A6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</a:endParaRPr>
          </a:p>
        </p:txBody>
      </p:sp>
      <p:sp>
        <p:nvSpPr>
          <p:cNvPr id="3920" name="Google Shape;3920;p36"/>
          <p:cNvSpPr txBox="1"/>
          <p:nvPr>
            <p:ph type="ctrTitle"/>
          </p:nvPr>
        </p:nvSpPr>
        <p:spPr>
          <a:xfrm rot="-5400000">
            <a:off x="-2047800" y="2407375"/>
            <a:ext cx="4640100" cy="32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LEARNING OBJECTIVES</a:t>
            </a:r>
            <a:endParaRPr b="1"/>
          </a:p>
        </p:txBody>
      </p:sp>
      <p:pic>
        <p:nvPicPr>
          <p:cNvPr id="3921" name="Google Shape;392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78687" y="3000400"/>
            <a:ext cx="1612974" cy="1612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925" name="Shape 3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6" name="Google Shape;3926;p37"/>
          <p:cNvSpPr txBox="1"/>
          <p:nvPr>
            <p:ph idx="2" type="title"/>
          </p:nvPr>
        </p:nvSpPr>
        <p:spPr>
          <a:xfrm>
            <a:off x="3392547" y="1502100"/>
            <a:ext cx="2512500" cy="73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927" name="Google Shape;3927;p37"/>
          <p:cNvSpPr txBox="1"/>
          <p:nvPr>
            <p:ph type="ctrTitle"/>
          </p:nvPr>
        </p:nvSpPr>
        <p:spPr>
          <a:xfrm>
            <a:off x="3392547" y="2232300"/>
            <a:ext cx="2512500" cy="6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user research?</a:t>
            </a:r>
            <a:endParaRPr sz="28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1" name="Shape 3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2" name="Google Shape;3932;p38"/>
          <p:cNvSpPr txBox="1"/>
          <p:nvPr>
            <p:ph type="ctrTitle"/>
          </p:nvPr>
        </p:nvSpPr>
        <p:spPr>
          <a:xfrm rot="-5400000">
            <a:off x="-2047800" y="2407375"/>
            <a:ext cx="4640100" cy="32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Arial"/>
                <a:ea typeface="Arial"/>
                <a:cs typeface="Arial"/>
                <a:sym typeface="Arial"/>
              </a:rPr>
              <a:t>WHAT IS USER RESEARCH?</a:t>
            </a:r>
            <a:endParaRPr b="1" sz="1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3" name="Google Shape;3933;p38"/>
          <p:cNvSpPr txBox="1"/>
          <p:nvPr/>
        </p:nvSpPr>
        <p:spPr>
          <a:xfrm>
            <a:off x="913650" y="270700"/>
            <a:ext cx="7749000" cy="22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‘User experience’ (UX) encompasses </a:t>
            </a:r>
            <a:r>
              <a:rPr b="1" lang="en" sz="2400">
                <a:solidFill>
                  <a:srgbClr val="F95A6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all aspects of the end-user's interaction</a:t>
            </a:r>
            <a:r>
              <a:rPr b="1" lang="en" sz="24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24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with the company, its services, and its products.</a:t>
            </a:r>
            <a:endParaRPr sz="24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-Don Norman &amp; Jakob Nielsen</a:t>
            </a:r>
            <a:r>
              <a:rPr baseline="30000" lang="en" sz="24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1</a:t>
            </a:r>
            <a:endParaRPr baseline="30000" sz="24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34" name="Google Shape;3934;p38"/>
          <p:cNvSpPr txBox="1"/>
          <p:nvPr/>
        </p:nvSpPr>
        <p:spPr>
          <a:xfrm>
            <a:off x="1015050" y="4637300"/>
            <a:ext cx="7647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1.“The Definition of User Experience (UX).” Nielsen Norman Group. &lt;https://www.nngroup.com/articles/definition-user-experience/&gt;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8" name="Shape 3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9" name="Google Shape;3939;p39"/>
          <p:cNvSpPr txBox="1"/>
          <p:nvPr>
            <p:ph type="ctrTitle"/>
          </p:nvPr>
        </p:nvSpPr>
        <p:spPr>
          <a:xfrm rot="-5400000">
            <a:off x="-2047800" y="2407375"/>
            <a:ext cx="4640100" cy="32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Arial"/>
                <a:ea typeface="Arial"/>
                <a:cs typeface="Arial"/>
                <a:sym typeface="Arial"/>
              </a:rPr>
              <a:t>WHAT IS USER RESEARCH?</a:t>
            </a:r>
            <a:endParaRPr b="1" sz="1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40" name="Google Shape;3940;p39"/>
          <p:cNvSpPr txBox="1"/>
          <p:nvPr/>
        </p:nvSpPr>
        <p:spPr>
          <a:xfrm>
            <a:off x="913650" y="270700"/>
            <a:ext cx="7749000" cy="22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‘User experience’ (UX) encompasses </a:t>
            </a:r>
            <a:r>
              <a:rPr b="1" lang="en" sz="2400">
                <a:solidFill>
                  <a:srgbClr val="F95A6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all aspects of the end-user's interaction</a:t>
            </a:r>
            <a:r>
              <a:rPr b="1" lang="en" sz="24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24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with the company, its services, and its products.</a:t>
            </a:r>
            <a:endParaRPr sz="24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-Don Norman &amp; Jakob Nielsen</a:t>
            </a:r>
            <a:r>
              <a:rPr baseline="30000" lang="en" sz="24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1</a:t>
            </a:r>
            <a:endParaRPr baseline="30000" sz="24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41" name="Google Shape;3941;p39"/>
          <p:cNvSpPr txBox="1"/>
          <p:nvPr/>
        </p:nvSpPr>
        <p:spPr>
          <a:xfrm>
            <a:off x="913650" y="2638525"/>
            <a:ext cx="7749000" cy="22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Design research focuses on </a:t>
            </a:r>
            <a:r>
              <a:rPr b="1" lang="en" sz="2400">
                <a:solidFill>
                  <a:srgbClr val="F95A6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understanding the behaviors, needs, and motivations of people</a:t>
            </a:r>
            <a:r>
              <a:rPr lang="en" sz="2400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through observation techniques and other feedback methodologies.</a:t>
            </a:r>
            <a:endParaRPr sz="2400"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42" name="Google Shape;3942;p39"/>
          <p:cNvSpPr txBox="1"/>
          <p:nvPr/>
        </p:nvSpPr>
        <p:spPr>
          <a:xfrm>
            <a:off x="1015050" y="4637300"/>
            <a:ext cx="7647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1.“The Definition of User Experience (UX).” Nielsen Norman Group. &lt;https://www.nngroup.com/articles/definition-user-experience/&gt;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6" name="Shape 3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7" name="Google Shape;3947;p40"/>
          <p:cNvSpPr txBox="1"/>
          <p:nvPr>
            <p:ph idx="1" type="subTitle"/>
          </p:nvPr>
        </p:nvSpPr>
        <p:spPr>
          <a:xfrm>
            <a:off x="2686500" y="1546813"/>
            <a:ext cx="4153800" cy="14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“Every great design begins with an even </a:t>
            </a:r>
            <a:r>
              <a:rPr lang="en" sz="2400">
                <a:solidFill>
                  <a:srgbClr val="F95A61"/>
                </a:solidFill>
              </a:rPr>
              <a:t>better story</a:t>
            </a:r>
            <a:r>
              <a:rPr lang="en" sz="2400">
                <a:solidFill>
                  <a:schemeClr val="dk1"/>
                </a:solidFill>
              </a:rPr>
              <a:t>.”</a:t>
            </a:r>
            <a:endParaRPr sz="2400"/>
          </a:p>
        </p:txBody>
      </p:sp>
      <p:sp>
        <p:nvSpPr>
          <p:cNvPr id="3948" name="Google Shape;3948;p40"/>
          <p:cNvSpPr txBox="1"/>
          <p:nvPr>
            <p:ph type="title"/>
          </p:nvPr>
        </p:nvSpPr>
        <p:spPr>
          <a:xfrm>
            <a:off x="3512325" y="3204888"/>
            <a:ext cx="2492100" cy="39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</a:t>
            </a:r>
            <a:r>
              <a:rPr lang="en"/>
              <a:t>Lorinda Mamo</a:t>
            </a:r>
            <a:endParaRPr/>
          </a:p>
        </p:txBody>
      </p:sp>
      <p:pic>
        <p:nvPicPr>
          <p:cNvPr id="3949" name="Google Shape;394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25671" y="3547550"/>
            <a:ext cx="665450" cy="665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3" name="Shape 3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4" name="Google Shape;3954;p41"/>
          <p:cNvSpPr txBox="1"/>
          <p:nvPr>
            <p:ph type="ctrTitle"/>
          </p:nvPr>
        </p:nvSpPr>
        <p:spPr>
          <a:xfrm rot="-5400000">
            <a:off x="-2047800" y="2407375"/>
            <a:ext cx="4640100" cy="32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Arial"/>
                <a:ea typeface="Arial"/>
                <a:cs typeface="Arial"/>
                <a:sym typeface="Arial"/>
              </a:rPr>
              <a:t>TYPES OF USER RESEARCH METHODS</a:t>
            </a:r>
            <a:endParaRPr b="1" sz="16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55" name="Google Shape;395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1875" y="0"/>
            <a:ext cx="6137273" cy="4826549"/>
          </a:xfrm>
          <a:prstGeom prst="rect">
            <a:avLst/>
          </a:prstGeom>
          <a:noFill/>
          <a:ln>
            <a:noFill/>
          </a:ln>
        </p:spPr>
      </p:pic>
      <p:sp>
        <p:nvSpPr>
          <p:cNvPr id="3956" name="Google Shape;3956;p41"/>
          <p:cNvSpPr txBox="1"/>
          <p:nvPr/>
        </p:nvSpPr>
        <p:spPr>
          <a:xfrm>
            <a:off x="653400" y="4826550"/>
            <a:ext cx="8175600" cy="3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000">
                <a:solidFill>
                  <a:srgbClr val="F95A61"/>
                </a:solidFill>
              </a:rPr>
              <a:t>Source: When to Use Which User-Experience Research Methods. Christian Rohrer. Nielsen Norman Group. October 12, 2014.</a:t>
            </a:r>
            <a:endParaRPr b="1" i="1" sz="1000">
              <a:solidFill>
                <a:srgbClr val="F95A61"/>
              </a:solidFill>
            </a:endParaRPr>
          </a:p>
        </p:txBody>
      </p:sp>
      <p:sp>
        <p:nvSpPr>
          <p:cNvPr id="3957" name="Google Shape;3957;p41"/>
          <p:cNvSpPr/>
          <p:nvPr/>
        </p:nvSpPr>
        <p:spPr>
          <a:xfrm>
            <a:off x="1621875" y="28275"/>
            <a:ext cx="823500" cy="4770000"/>
          </a:xfrm>
          <a:prstGeom prst="rect">
            <a:avLst/>
          </a:prstGeom>
          <a:noFill/>
          <a:ln cap="flat" cmpd="sng" w="38100">
            <a:solidFill>
              <a:srgbClr val="F95A6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1" name="Shape 3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2" name="Google Shape;3962;p42"/>
          <p:cNvSpPr txBox="1"/>
          <p:nvPr>
            <p:ph type="ctrTitle"/>
          </p:nvPr>
        </p:nvSpPr>
        <p:spPr>
          <a:xfrm rot="-5400000">
            <a:off x="-2047800" y="2407375"/>
            <a:ext cx="4640100" cy="32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Arial"/>
                <a:ea typeface="Arial"/>
                <a:cs typeface="Arial"/>
                <a:sym typeface="Arial"/>
              </a:rPr>
              <a:t>TYPES OF USER RESEARCH METHODS</a:t>
            </a:r>
            <a:endParaRPr b="1" sz="16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63" name="Google Shape;396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1875" y="0"/>
            <a:ext cx="6137273" cy="4826549"/>
          </a:xfrm>
          <a:prstGeom prst="rect">
            <a:avLst/>
          </a:prstGeom>
          <a:noFill/>
          <a:ln>
            <a:noFill/>
          </a:ln>
        </p:spPr>
      </p:pic>
      <p:sp>
        <p:nvSpPr>
          <p:cNvPr id="3964" name="Google Shape;3964;p42"/>
          <p:cNvSpPr txBox="1"/>
          <p:nvPr/>
        </p:nvSpPr>
        <p:spPr>
          <a:xfrm>
            <a:off x="653400" y="4826550"/>
            <a:ext cx="8175600" cy="3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000">
                <a:solidFill>
                  <a:srgbClr val="F95A61"/>
                </a:solidFill>
              </a:rPr>
              <a:t>Source: When to Use Which User-Experience Research Methods. Christian Rohrer. Nielsen Norman Group. October 12, 2014.</a:t>
            </a:r>
            <a:endParaRPr b="1" i="1" sz="1000">
              <a:solidFill>
                <a:srgbClr val="F95A61"/>
              </a:solidFill>
            </a:endParaRPr>
          </a:p>
        </p:txBody>
      </p:sp>
      <p:sp>
        <p:nvSpPr>
          <p:cNvPr id="3965" name="Google Shape;3965;p42"/>
          <p:cNvSpPr/>
          <p:nvPr/>
        </p:nvSpPr>
        <p:spPr>
          <a:xfrm>
            <a:off x="2422725" y="3722275"/>
            <a:ext cx="5270100" cy="383400"/>
          </a:xfrm>
          <a:prstGeom prst="rect">
            <a:avLst/>
          </a:prstGeom>
          <a:noFill/>
          <a:ln cap="flat" cmpd="sng" w="38100">
            <a:solidFill>
              <a:srgbClr val="F95A6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9" name="Shape 3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0" name="Google Shape;3970;p43"/>
          <p:cNvSpPr txBox="1"/>
          <p:nvPr>
            <p:ph type="ctrTitle"/>
          </p:nvPr>
        </p:nvSpPr>
        <p:spPr>
          <a:xfrm rot="-5400000">
            <a:off x="-2047800" y="2407375"/>
            <a:ext cx="4640100" cy="32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Arial"/>
                <a:ea typeface="Arial"/>
                <a:cs typeface="Arial"/>
                <a:sym typeface="Arial"/>
              </a:rPr>
              <a:t>TYPES OF USER RESEARCH METHODS</a:t>
            </a:r>
            <a:endParaRPr b="1" sz="16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71" name="Google Shape;397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1875" y="0"/>
            <a:ext cx="6137273" cy="4826549"/>
          </a:xfrm>
          <a:prstGeom prst="rect">
            <a:avLst/>
          </a:prstGeom>
          <a:noFill/>
          <a:ln>
            <a:noFill/>
          </a:ln>
        </p:spPr>
      </p:pic>
      <p:sp>
        <p:nvSpPr>
          <p:cNvPr id="3972" name="Google Shape;3972;p43"/>
          <p:cNvSpPr txBox="1"/>
          <p:nvPr/>
        </p:nvSpPr>
        <p:spPr>
          <a:xfrm>
            <a:off x="653400" y="4826550"/>
            <a:ext cx="8175600" cy="3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000">
                <a:solidFill>
                  <a:srgbClr val="F95A61"/>
                </a:solidFill>
              </a:rPr>
              <a:t>Source: When to Use Which User-Experience Research Methods. Christian Rohrer. Nielsen Norman Group. October 12, 2014.</a:t>
            </a:r>
            <a:endParaRPr b="1" i="1" sz="1000">
              <a:solidFill>
                <a:srgbClr val="F95A61"/>
              </a:solidFill>
            </a:endParaRPr>
          </a:p>
        </p:txBody>
      </p:sp>
      <p:sp>
        <p:nvSpPr>
          <p:cNvPr id="3973" name="Google Shape;3973;p43"/>
          <p:cNvSpPr/>
          <p:nvPr/>
        </p:nvSpPr>
        <p:spPr>
          <a:xfrm>
            <a:off x="2422725" y="2943975"/>
            <a:ext cx="1401000" cy="800700"/>
          </a:xfrm>
          <a:prstGeom prst="rect">
            <a:avLst/>
          </a:prstGeom>
          <a:noFill/>
          <a:ln cap="flat" cmpd="sng" w="38100">
            <a:solidFill>
              <a:srgbClr val="F95A6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4" name="Google Shape;3974;p43"/>
          <p:cNvSpPr/>
          <p:nvPr/>
        </p:nvSpPr>
        <p:spPr>
          <a:xfrm>
            <a:off x="6102275" y="2943975"/>
            <a:ext cx="1656900" cy="1161600"/>
          </a:xfrm>
          <a:prstGeom prst="rect">
            <a:avLst/>
          </a:prstGeom>
          <a:noFill/>
          <a:ln cap="flat" cmpd="sng" w="38100">
            <a:solidFill>
              <a:srgbClr val="F95A6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5" name="Google Shape;3975;p43"/>
          <p:cNvSpPr/>
          <p:nvPr/>
        </p:nvSpPr>
        <p:spPr>
          <a:xfrm>
            <a:off x="4026875" y="823425"/>
            <a:ext cx="2075400" cy="1161600"/>
          </a:xfrm>
          <a:prstGeom prst="rect">
            <a:avLst/>
          </a:prstGeom>
          <a:noFill/>
          <a:ln cap="flat" cmpd="sng" w="38100">
            <a:solidFill>
              <a:srgbClr val="F95A6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6" name="Google Shape;3976;p43"/>
          <p:cNvSpPr/>
          <p:nvPr/>
        </p:nvSpPr>
        <p:spPr>
          <a:xfrm>
            <a:off x="6170000" y="439925"/>
            <a:ext cx="1522800" cy="530100"/>
          </a:xfrm>
          <a:prstGeom prst="rect">
            <a:avLst/>
          </a:prstGeom>
          <a:noFill/>
          <a:ln cap="flat" cmpd="sng" w="38100">
            <a:solidFill>
              <a:srgbClr val="F95A6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0" name="Shape 3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1" name="Google Shape;3981;p44"/>
          <p:cNvSpPr txBox="1"/>
          <p:nvPr>
            <p:ph type="ctrTitle"/>
          </p:nvPr>
        </p:nvSpPr>
        <p:spPr>
          <a:xfrm rot="-5400000">
            <a:off x="-2047800" y="2407375"/>
            <a:ext cx="4640100" cy="32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Arial"/>
                <a:ea typeface="Arial"/>
                <a:cs typeface="Arial"/>
                <a:sym typeface="Arial"/>
              </a:rPr>
              <a:t>TYPES OF USER RESEARCH METHODS</a:t>
            </a:r>
            <a:endParaRPr b="1" sz="16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82" name="Google Shape;398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1875" y="0"/>
            <a:ext cx="6137273" cy="4826549"/>
          </a:xfrm>
          <a:prstGeom prst="rect">
            <a:avLst/>
          </a:prstGeom>
          <a:noFill/>
          <a:ln>
            <a:noFill/>
          </a:ln>
        </p:spPr>
      </p:pic>
      <p:sp>
        <p:nvSpPr>
          <p:cNvPr id="3983" name="Google Shape;3983;p44"/>
          <p:cNvSpPr txBox="1"/>
          <p:nvPr/>
        </p:nvSpPr>
        <p:spPr>
          <a:xfrm>
            <a:off x="653400" y="4826550"/>
            <a:ext cx="8175600" cy="3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000">
                <a:solidFill>
                  <a:srgbClr val="F95A61"/>
                </a:solidFill>
              </a:rPr>
              <a:t>Source: When to Use Which User-Experience Research Methods. Christian Rohrer. Nielsen Norman Group. October 12, 2014.</a:t>
            </a:r>
            <a:endParaRPr b="1" i="1" sz="1000">
              <a:solidFill>
                <a:srgbClr val="F95A61"/>
              </a:solidFill>
            </a:endParaRPr>
          </a:p>
        </p:txBody>
      </p:sp>
      <p:sp>
        <p:nvSpPr>
          <p:cNvPr id="3984" name="Google Shape;3984;p44"/>
          <p:cNvSpPr/>
          <p:nvPr/>
        </p:nvSpPr>
        <p:spPr>
          <a:xfrm>
            <a:off x="2422725" y="2943975"/>
            <a:ext cx="1401000" cy="800700"/>
          </a:xfrm>
          <a:prstGeom prst="rect">
            <a:avLst/>
          </a:prstGeom>
          <a:noFill/>
          <a:ln cap="flat" cmpd="sng" w="38100">
            <a:solidFill>
              <a:srgbClr val="F95A6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5" name="Google Shape;3985;p44"/>
          <p:cNvSpPr/>
          <p:nvPr/>
        </p:nvSpPr>
        <p:spPr>
          <a:xfrm>
            <a:off x="1658100" y="22550"/>
            <a:ext cx="6101100" cy="4826400"/>
          </a:xfrm>
          <a:prstGeom prst="rect">
            <a:avLst/>
          </a:prstGeom>
          <a:solidFill>
            <a:srgbClr val="434343">
              <a:alpha val="46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986" name="Google Shape;3986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58100" y="1892200"/>
            <a:ext cx="3409950" cy="241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0" name="Shape 3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1" name="Google Shape;3991;p45"/>
          <p:cNvSpPr txBox="1"/>
          <p:nvPr>
            <p:ph idx="2" type="ctrTitle"/>
          </p:nvPr>
        </p:nvSpPr>
        <p:spPr>
          <a:xfrm rot="-5400000">
            <a:off x="-2047800" y="2407375"/>
            <a:ext cx="4640100" cy="32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TYPES OF USER RESEARCH METHODS</a:t>
            </a:r>
            <a:endParaRPr/>
          </a:p>
        </p:txBody>
      </p:sp>
      <p:sp>
        <p:nvSpPr>
          <p:cNvPr id="3992" name="Google Shape;3992;p45"/>
          <p:cNvSpPr txBox="1"/>
          <p:nvPr>
            <p:ph type="ctrTitle"/>
          </p:nvPr>
        </p:nvSpPr>
        <p:spPr>
          <a:xfrm>
            <a:off x="1459425" y="989401"/>
            <a:ext cx="2750100" cy="24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Behavioral Methods</a:t>
            </a:r>
            <a:endParaRPr/>
          </a:p>
        </p:txBody>
      </p:sp>
      <p:sp>
        <p:nvSpPr>
          <p:cNvPr id="3993" name="Google Shape;3993;p45"/>
          <p:cNvSpPr txBox="1"/>
          <p:nvPr>
            <p:ph idx="1" type="subTitle"/>
          </p:nvPr>
        </p:nvSpPr>
        <p:spPr>
          <a:xfrm>
            <a:off x="1591775" y="1420925"/>
            <a:ext cx="2750100" cy="97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Behavioral research methods</a:t>
            </a:r>
            <a:r>
              <a:rPr lang="en">
                <a:solidFill>
                  <a:schemeClr val="dk1"/>
                </a:solidFill>
              </a:rPr>
              <a:t> focus the actions a person might take.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3994" name="Google Shape;3994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3585" y="2476863"/>
            <a:ext cx="1281786" cy="1281762"/>
          </a:xfrm>
          <a:prstGeom prst="rect">
            <a:avLst/>
          </a:prstGeom>
          <a:noFill/>
          <a:ln>
            <a:noFill/>
          </a:ln>
        </p:spPr>
      </p:pic>
      <p:sp>
        <p:nvSpPr>
          <p:cNvPr id="3995" name="Google Shape;3995;p45"/>
          <p:cNvSpPr txBox="1"/>
          <p:nvPr>
            <p:ph idx="1" type="subTitle"/>
          </p:nvPr>
        </p:nvSpPr>
        <p:spPr>
          <a:xfrm>
            <a:off x="1326975" y="3804800"/>
            <a:ext cx="3015000" cy="47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solidFill>
                  <a:schemeClr val="dk1"/>
                </a:solidFill>
              </a:rPr>
              <a:t>“</a:t>
            </a:r>
            <a:r>
              <a:rPr b="1" i="1" lang="en" u="sng">
                <a:solidFill>
                  <a:schemeClr val="dk1"/>
                </a:solidFill>
              </a:rPr>
              <a:t>How</a:t>
            </a:r>
            <a:r>
              <a:rPr b="1" i="1" lang="en">
                <a:solidFill>
                  <a:schemeClr val="dk1"/>
                </a:solidFill>
              </a:rPr>
              <a:t> did the bird cross the road?”</a:t>
            </a:r>
            <a:endParaRPr b="1" i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1" name="Shape 3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2" name="Google Shape;3842;p28"/>
          <p:cNvSpPr txBox="1"/>
          <p:nvPr>
            <p:ph type="title"/>
          </p:nvPr>
        </p:nvSpPr>
        <p:spPr>
          <a:xfrm>
            <a:off x="2293000" y="1615950"/>
            <a:ext cx="4889700" cy="191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acifico"/>
                <a:ea typeface="Pacifico"/>
                <a:cs typeface="Pacifico"/>
                <a:sym typeface="Pacifico"/>
              </a:rPr>
              <a:t>Welcome!</a:t>
            </a:r>
            <a:endParaRPr>
              <a:latin typeface="Pacifico"/>
              <a:ea typeface="Pacifico"/>
              <a:cs typeface="Pacifico"/>
              <a:sym typeface="Pacifico"/>
            </a:endParaRPr>
          </a:p>
        </p:txBody>
      </p:sp>
      <p:sp>
        <p:nvSpPr>
          <p:cNvPr id="3843" name="Google Shape;3843;p28"/>
          <p:cNvSpPr txBox="1"/>
          <p:nvPr/>
        </p:nvSpPr>
        <p:spPr>
          <a:xfrm>
            <a:off x="47755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F95A61"/>
                </a:solidFill>
                <a:latin typeface="Roboto"/>
                <a:ea typeface="Roboto"/>
                <a:cs typeface="Roboto"/>
                <a:sym typeface="Roboto"/>
              </a:rPr>
              <a:t>Girl Develop It Virtual Course </a:t>
            </a:r>
            <a:endParaRPr b="1" sz="2800">
              <a:solidFill>
                <a:srgbClr val="F95A6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9" name="Shape 3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0" name="Google Shape;4000;p46"/>
          <p:cNvSpPr txBox="1"/>
          <p:nvPr>
            <p:ph idx="2" type="ctrTitle"/>
          </p:nvPr>
        </p:nvSpPr>
        <p:spPr>
          <a:xfrm rot="-5400000">
            <a:off x="-2047800" y="2407375"/>
            <a:ext cx="4640100" cy="32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TYPES OF USER RESEARCH METHODS</a:t>
            </a:r>
            <a:endParaRPr/>
          </a:p>
        </p:txBody>
      </p:sp>
      <p:sp>
        <p:nvSpPr>
          <p:cNvPr id="4001" name="Google Shape;4001;p46"/>
          <p:cNvSpPr txBox="1"/>
          <p:nvPr>
            <p:ph type="ctrTitle"/>
          </p:nvPr>
        </p:nvSpPr>
        <p:spPr>
          <a:xfrm>
            <a:off x="1459425" y="989401"/>
            <a:ext cx="2750100" cy="24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Behavioral Methods</a:t>
            </a:r>
            <a:endParaRPr/>
          </a:p>
        </p:txBody>
      </p:sp>
      <p:sp>
        <p:nvSpPr>
          <p:cNvPr id="4002" name="Google Shape;4002;p46"/>
          <p:cNvSpPr txBox="1"/>
          <p:nvPr>
            <p:ph type="ctrTitle"/>
          </p:nvPr>
        </p:nvSpPr>
        <p:spPr>
          <a:xfrm>
            <a:off x="5364750" y="989401"/>
            <a:ext cx="2750100" cy="24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Attitudinal Methods</a:t>
            </a:r>
            <a:endParaRPr/>
          </a:p>
        </p:txBody>
      </p:sp>
      <p:sp>
        <p:nvSpPr>
          <p:cNvPr id="4003" name="Google Shape;4003;p46"/>
          <p:cNvSpPr txBox="1"/>
          <p:nvPr>
            <p:ph idx="1" type="subTitle"/>
          </p:nvPr>
        </p:nvSpPr>
        <p:spPr>
          <a:xfrm>
            <a:off x="1591775" y="1420925"/>
            <a:ext cx="2750100" cy="97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Behavioral research methods</a:t>
            </a:r>
            <a:r>
              <a:rPr lang="en">
                <a:solidFill>
                  <a:schemeClr val="dk1"/>
                </a:solidFill>
              </a:rPr>
              <a:t> focus the actions a person might take.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004" name="Google Shape;4004;p46"/>
          <p:cNvSpPr txBox="1"/>
          <p:nvPr>
            <p:ph idx="1" type="subTitle"/>
          </p:nvPr>
        </p:nvSpPr>
        <p:spPr>
          <a:xfrm>
            <a:off x="5497000" y="1420925"/>
            <a:ext cx="2750100" cy="97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Attitudinal research methods</a:t>
            </a:r>
            <a:r>
              <a:rPr lang="en">
                <a:solidFill>
                  <a:schemeClr val="dk1"/>
                </a:solidFill>
              </a:rPr>
              <a:t> focus on understanding the people’s preconceived </a:t>
            </a:r>
            <a:r>
              <a:rPr i="1" lang="en">
                <a:solidFill>
                  <a:schemeClr val="dk1"/>
                </a:solidFill>
              </a:rPr>
              <a:t>thoughts, feelings, and motivations</a:t>
            </a:r>
            <a:r>
              <a:rPr lang="en">
                <a:solidFill>
                  <a:schemeClr val="dk1"/>
                </a:solidFill>
              </a:rPr>
              <a:t> toward an experience.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4005" name="Google Shape;4005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3585" y="2476863"/>
            <a:ext cx="1281786" cy="1281762"/>
          </a:xfrm>
          <a:prstGeom prst="rect">
            <a:avLst/>
          </a:prstGeom>
          <a:noFill/>
          <a:ln>
            <a:noFill/>
          </a:ln>
        </p:spPr>
      </p:pic>
      <p:sp>
        <p:nvSpPr>
          <p:cNvPr id="4006" name="Google Shape;4006;p46"/>
          <p:cNvSpPr txBox="1"/>
          <p:nvPr>
            <p:ph idx="1" type="subTitle"/>
          </p:nvPr>
        </p:nvSpPr>
        <p:spPr>
          <a:xfrm>
            <a:off x="1326975" y="3804800"/>
            <a:ext cx="3015000" cy="47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solidFill>
                  <a:schemeClr val="dk1"/>
                </a:solidFill>
              </a:rPr>
              <a:t>“</a:t>
            </a:r>
            <a:r>
              <a:rPr b="1" i="1" lang="en" u="sng">
                <a:solidFill>
                  <a:schemeClr val="dk1"/>
                </a:solidFill>
              </a:rPr>
              <a:t>How</a:t>
            </a:r>
            <a:r>
              <a:rPr b="1" i="1" lang="en">
                <a:solidFill>
                  <a:schemeClr val="dk1"/>
                </a:solidFill>
              </a:rPr>
              <a:t> did the bird cross the road?”</a:t>
            </a:r>
            <a:endParaRPr b="1" i="1">
              <a:solidFill>
                <a:schemeClr val="dk1"/>
              </a:solidFill>
            </a:endParaRPr>
          </a:p>
        </p:txBody>
      </p:sp>
      <p:sp>
        <p:nvSpPr>
          <p:cNvPr id="4007" name="Google Shape;4007;p46"/>
          <p:cNvSpPr txBox="1"/>
          <p:nvPr>
            <p:ph idx="1" type="subTitle"/>
          </p:nvPr>
        </p:nvSpPr>
        <p:spPr>
          <a:xfrm>
            <a:off x="5232300" y="3804800"/>
            <a:ext cx="3015000" cy="47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solidFill>
                  <a:schemeClr val="dk1"/>
                </a:solidFill>
              </a:rPr>
              <a:t>“</a:t>
            </a:r>
            <a:r>
              <a:rPr b="1" i="1" lang="en" u="sng">
                <a:solidFill>
                  <a:schemeClr val="dk1"/>
                </a:solidFill>
              </a:rPr>
              <a:t>Why</a:t>
            </a:r>
            <a:r>
              <a:rPr b="1" i="1" lang="en">
                <a:solidFill>
                  <a:schemeClr val="dk1"/>
                </a:solidFill>
              </a:rPr>
              <a:t> did the bird cross the road?”</a:t>
            </a:r>
            <a:endParaRPr b="1" i="1">
              <a:solidFill>
                <a:schemeClr val="dk1"/>
              </a:solidFill>
            </a:endParaRPr>
          </a:p>
        </p:txBody>
      </p:sp>
      <p:pic>
        <p:nvPicPr>
          <p:cNvPr id="4008" name="Google Shape;4008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8902" y="2476863"/>
            <a:ext cx="1281786" cy="1246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2" name="Shape 4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3" name="Google Shape;4013;p47"/>
          <p:cNvSpPr txBox="1"/>
          <p:nvPr>
            <p:ph type="title"/>
          </p:nvPr>
        </p:nvSpPr>
        <p:spPr>
          <a:xfrm>
            <a:off x="2293000" y="1615950"/>
            <a:ext cx="4889700" cy="191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acifico"/>
                <a:ea typeface="Pacifico"/>
                <a:cs typeface="Pacifico"/>
                <a:sym typeface="Pacifico"/>
              </a:rPr>
              <a:t>Quiz Time!</a:t>
            </a:r>
            <a:endParaRPr>
              <a:latin typeface="Pacifico"/>
              <a:ea typeface="Pacifico"/>
              <a:cs typeface="Pacifico"/>
              <a:sym typeface="Pacific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Name That Method</a:t>
            </a:r>
            <a:endParaRPr sz="30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017" name="Shape 4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8" name="Google Shape;4018;p48"/>
          <p:cNvSpPr txBox="1"/>
          <p:nvPr>
            <p:ph type="ctrTitle"/>
          </p:nvPr>
        </p:nvSpPr>
        <p:spPr>
          <a:xfrm rot="-5400000">
            <a:off x="-2047800" y="2407375"/>
            <a:ext cx="4640100" cy="32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NAME THAT METHOD</a:t>
            </a:r>
            <a:endParaRPr b="1" sz="1600"/>
          </a:p>
        </p:txBody>
      </p:sp>
      <p:sp>
        <p:nvSpPr>
          <p:cNvPr id="4019" name="Google Shape;4019;p48"/>
          <p:cNvSpPr txBox="1"/>
          <p:nvPr>
            <p:ph idx="2" type="subTitle"/>
          </p:nvPr>
        </p:nvSpPr>
        <p:spPr>
          <a:xfrm>
            <a:off x="5779725" y="845650"/>
            <a:ext cx="2407800" cy="166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Font typeface="Arial"/>
              <a:buNone/>
            </a:pPr>
            <a:r>
              <a:rPr lang="en"/>
              <a:t>You want to understand how college students </a:t>
            </a:r>
            <a:r>
              <a:rPr b="1" i="1" lang="en"/>
              <a:t>feel </a:t>
            </a:r>
            <a:r>
              <a:rPr lang="en"/>
              <a:t>about a new university-sponsored cell phone plan. What type of research method would you use?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023" name="Shape 4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4" name="Google Shape;4024;p49"/>
          <p:cNvSpPr txBox="1"/>
          <p:nvPr>
            <p:ph type="ctrTitle"/>
          </p:nvPr>
        </p:nvSpPr>
        <p:spPr>
          <a:xfrm rot="-5400000">
            <a:off x="-2047800" y="2407375"/>
            <a:ext cx="4640100" cy="32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NAME THAT METHOD</a:t>
            </a:r>
            <a:endParaRPr b="1" sz="1600"/>
          </a:p>
        </p:txBody>
      </p:sp>
      <p:sp>
        <p:nvSpPr>
          <p:cNvPr id="4025" name="Google Shape;4025;p49"/>
          <p:cNvSpPr txBox="1"/>
          <p:nvPr>
            <p:ph idx="1" type="subTitle"/>
          </p:nvPr>
        </p:nvSpPr>
        <p:spPr>
          <a:xfrm>
            <a:off x="5793225" y="2579650"/>
            <a:ext cx="1934700" cy="26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ATTITUDINAL</a:t>
            </a:r>
            <a:endParaRPr/>
          </a:p>
        </p:txBody>
      </p:sp>
      <p:sp>
        <p:nvSpPr>
          <p:cNvPr id="4026" name="Google Shape;4026;p49"/>
          <p:cNvSpPr txBox="1"/>
          <p:nvPr>
            <p:ph idx="2" type="subTitle"/>
          </p:nvPr>
        </p:nvSpPr>
        <p:spPr>
          <a:xfrm>
            <a:off x="5793225" y="845650"/>
            <a:ext cx="2407800" cy="166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Font typeface="Arial"/>
              <a:buNone/>
            </a:pPr>
            <a:r>
              <a:rPr lang="en"/>
              <a:t>You want to understand how college students </a:t>
            </a:r>
            <a:r>
              <a:rPr b="1" i="1" lang="en"/>
              <a:t>feel </a:t>
            </a:r>
            <a:r>
              <a:rPr lang="en"/>
              <a:t>about a new university-sponsored cell phone plan. What type of research method would you use?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030" name="Shape 4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1" name="Google Shape;4031;p50"/>
          <p:cNvSpPr txBox="1"/>
          <p:nvPr>
            <p:ph type="ctrTitle"/>
          </p:nvPr>
        </p:nvSpPr>
        <p:spPr>
          <a:xfrm rot="-5400000">
            <a:off x="-2047800" y="2407375"/>
            <a:ext cx="4640100" cy="32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NAME THAT METHOD</a:t>
            </a:r>
            <a:endParaRPr b="1" sz="1600"/>
          </a:p>
        </p:txBody>
      </p:sp>
      <p:sp>
        <p:nvSpPr>
          <p:cNvPr id="4032" name="Google Shape;4032;p50"/>
          <p:cNvSpPr txBox="1"/>
          <p:nvPr>
            <p:ph idx="2" type="subTitle"/>
          </p:nvPr>
        </p:nvSpPr>
        <p:spPr>
          <a:xfrm>
            <a:off x="5793225" y="845650"/>
            <a:ext cx="2407800" cy="166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Font typeface="Arial"/>
              <a:buNone/>
            </a:pPr>
            <a:r>
              <a:rPr lang="en"/>
              <a:t>You now want to understand how college students </a:t>
            </a:r>
            <a:r>
              <a:rPr b="1" i="1" lang="en"/>
              <a:t>use</a:t>
            </a:r>
            <a:r>
              <a:rPr b="1" i="1" lang="en"/>
              <a:t> </a:t>
            </a:r>
            <a:r>
              <a:rPr lang="en"/>
              <a:t>the</a:t>
            </a:r>
            <a:r>
              <a:rPr lang="en"/>
              <a:t> new university-sponsored cell phone plan. What type of research method would you use?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036" name="Shape 4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7" name="Google Shape;4037;p51"/>
          <p:cNvSpPr txBox="1"/>
          <p:nvPr>
            <p:ph type="ctrTitle"/>
          </p:nvPr>
        </p:nvSpPr>
        <p:spPr>
          <a:xfrm rot="-5400000">
            <a:off x="-2047800" y="2407375"/>
            <a:ext cx="4640100" cy="32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NAME THAT METHOD</a:t>
            </a:r>
            <a:endParaRPr b="1" sz="1600"/>
          </a:p>
        </p:txBody>
      </p:sp>
      <p:sp>
        <p:nvSpPr>
          <p:cNvPr id="4038" name="Google Shape;4038;p51"/>
          <p:cNvSpPr txBox="1"/>
          <p:nvPr>
            <p:ph idx="1" type="subTitle"/>
          </p:nvPr>
        </p:nvSpPr>
        <p:spPr>
          <a:xfrm>
            <a:off x="5793225" y="2579650"/>
            <a:ext cx="1934700" cy="26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BEHAVIORAL</a:t>
            </a:r>
            <a:endParaRPr/>
          </a:p>
        </p:txBody>
      </p:sp>
      <p:sp>
        <p:nvSpPr>
          <p:cNvPr id="4039" name="Google Shape;4039;p51"/>
          <p:cNvSpPr txBox="1"/>
          <p:nvPr>
            <p:ph idx="2" type="subTitle"/>
          </p:nvPr>
        </p:nvSpPr>
        <p:spPr>
          <a:xfrm>
            <a:off x="5793225" y="845650"/>
            <a:ext cx="2407800" cy="166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Font typeface="Arial"/>
              <a:buNone/>
            </a:pPr>
            <a:r>
              <a:rPr lang="en"/>
              <a:t>You now want to understand how college students </a:t>
            </a:r>
            <a:r>
              <a:rPr b="1" i="1" lang="en"/>
              <a:t>use </a:t>
            </a:r>
            <a:r>
              <a:rPr lang="en"/>
              <a:t>the new university-sponsored cell phone plan. What type of research method would you use?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3" name="Shape 4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4" name="Google Shape;4044;p52"/>
          <p:cNvSpPr txBox="1"/>
          <p:nvPr>
            <p:ph idx="2" type="ctrTitle"/>
          </p:nvPr>
        </p:nvSpPr>
        <p:spPr>
          <a:xfrm rot="-5400000">
            <a:off x="-2047800" y="2407375"/>
            <a:ext cx="4640100" cy="32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TYPES OF USER RESEARCH METHODS</a:t>
            </a:r>
            <a:endParaRPr/>
          </a:p>
        </p:txBody>
      </p:sp>
      <p:sp>
        <p:nvSpPr>
          <p:cNvPr id="4045" name="Google Shape;4045;p52"/>
          <p:cNvSpPr txBox="1"/>
          <p:nvPr>
            <p:ph type="ctrTitle"/>
          </p:nvPr>
        </p:nvSpPr>
        <p:spPr>
          <a:xfrm>
            <a:off x="1459425" y="989401"/>
            <a:ext cx="2750100" cy="24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Qualitative Methods</a:t>
            </a:r>
            <a:endParaRPr/>
          </a:p>
        </p:txBody>
      </p:sp>
      <p:sp>
        <p:nvSpPr>
          <p:cNvPr id="4046" name="Google Shape;4046;p52"/>
          <p:cNvSpPr txBox="1"/>
          <p:nvPr>
            <p:ph idx="1" type="subTitle"/>
          </p:nvPr>
        </p:nvSpPr>
        <p:spPr>
          <a:xfrm>
            <a:off x="1591775" y="1420925"/>
            <a:ext cx="2750100" cy="97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Qualitative research methods</a:t>
            </a:r>
            <a:r>
              <a:rPr lang="en">
                <a:solidFill>
                  <a:schemeClr val="dk1"/>
                </a:solidFill>
              </a:rPr>
              <a:t> generate data about behaviors or attitudes by observing people </a:t>
            </a:r>
            <a:r>
              <a:rPr i="1" lang="en">
                <a:solidFill>
                  <a:schemeClr val="dk1"/>
                </a:solidFill>
              </a:rPr>
              <a:t>directly.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4047" name="Google Shape;4047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2819" y="2211973"/>
            <a:ext cx="1563300" cy="19978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1" name="Shape 4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2" name="Google Shape;4052;p53"/>
          <p:cNvSpPr txBox="1"/>
          <p:nvPr>
            <p:ph idx="2" type="ctrTitle"/>
          </p:nvPr>
        </p:nvSpPr>
        <p:spPr>
          <a:xfrm rot="-5400000">
            <a:off x="-2047800" y="2407375"/>
            <a:ext cx="4640100" cy="32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TYPES OF USER RESEARCH METHODS</a:t>
            </a:r>
            <a:endParaRPr/>
          </a:p>
        </p:txBody>
      </p:sp>
      <p:sp>
        <p:nvSpPr>
          <p:cNvPr id="4053" name="Google Shape;4053;p53"/>
          <p:cNvSpPr txBox="1"/>
          <p:nvPr>
            <p:ph type="ctrTitle"/>
          </p:nvPr>
        </p:nvSpPr>
        <p:spPr>
          <a:xfrm>
            <a:off x="1459425" y="989401"/>
            <a:ext cx="2750100" cy="24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Qualitative</a:t>
            </a:r>
            <a:r>
              <a:rPr lang="en"/>
              <a:t> Methods</a:t>
            </a:r>
            <a:endParaRPr/>
          </a:p>
        </p:txBody>
      </p:sp>
      <p:sp>
        <p:nvSpPr>
          <p:cNvPr id="4054" name="Google Shape;4054;p53"/>
          <p:cNvSpPr txBox="1"/>
          <p:nvPr>
            <p:ph type="ctrTitle"/>
          </p:nvPr>
        </p:nvSpPr>
        <p:spPr>
          <a:xfrm>
            <a:off x="5364750" y="989401"/>
            <a:ext cx="2750100" cy="24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Quantitative</a:t>
            </a:r>
            <a:r>
              <a:rPr lang="en"/>
              <a:t> Methods</a:t>
            </a:r>
            <a:endParaRPr/>
          </a:p>
        </p:txBody>
      </p:sp>
      <p:sp>
        <p:nvSpPr>
          <p:cNvPr id="4055" name="Google Shape;4055;p53"/>
          <p:cNvSpPr txBox="1"/>
          <p:nvPr>
            <p:ph idx="1" type="subTitle"/>
          </p:nvPr>
        </p:nvSpPr>
        <p:spPr>
          <a:xfrm>
            <a:off x="1591775" y="1420925"/>
            <a:ext cx="2750100" cy="97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Qualitative</a:t>
            </a:r>
            <a:r>
              <a:rPr b="1" lang="en">
                <a:solidFill>
                  <a:schemeClr val="dk1"/>
                </a:solidFill>
              </a:rPr>
              <a:t> research methods</a:t>
            </a:r>
            <a:r>
              <a:rPr lang="en">
                <a:solidFill>
                  <a:schemeClr val="dk1"/>
                </a:solidFill>
              </a:rPr>
              <a:t> </a:t>
            </a:r>
            <a:r>
              <a:rPr lang="en">
                <a:solidFill>
                  <a:schemeClr val="dk1"/>
                </a:solidFill>
              </a:rPr>
              <a:t>generate data about behaviors or attitudes by observing people </a:t>
            </a:r>
            <a:r>
              <a:rPr i="1" lang="en">
                <a:solidFill>
                  <a:schemeClr val="dk1"/>
                </a:solidFill>
              </a:rPr>
              <a:t>directly.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056" name="Google Shape;4056;p53"/>
          <p:cNvSpPr txBox="1"/>
          <p:nvPr>
            <p:ph idx="1" type="subTitle"/>
          </p:nvPr>
        </p:nvSpPr>
        <p:spPr>
          <a:xfrm>
            <a:off x="5497000" y="1420925"/>
            <a:ext cx="2750100" cy="97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Quantitative </a:t>
            </a:r>
            <a:r>
              <a:rPr b="1" lang="en">
                <a:solidFill>
                  <a:schemeClr val="dk1"/>
                </a:solidFill>
              </a:rPr>
              <a:t>research methods</a:t>
            </a:r>
            <a:r>
              <a:rPr lang="en">
                <a:solidFill>
                  <a:schemeClr val="dk1"/>
                </a:solidFill>
              </a:rPr>
              <a:t> </a:t>
            </a:r>
            <a:r>
              <a:rPr lang="en">
                <a:solidFill>
                  <a:schemeClr val="dk1"/>
                </a:solidFill>
              </a:rPr>
              <a:t>gather data </a:t>
            </a:r>
            <a:r>
              <a:rPr i="1" lang="en">
                <a:solidFill>
                  <a:schemeClr val="dk1"/>
                </a:solidFill>
              </a:rPr>
              <a:t>indirectly</a:t>
            </a:r>
            <a:r>
              <a:rPr lang="en">
                <a:solidFill>
                  <a:schemeClr val="dk1"/>
                </a:solidFill>
              </a:rPr>
              <a:t>, through a measurement or an instrument, such as a survey.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4057" name="Google Shape;4057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58150" y="2919149"/>
            <a:ext cx="1563300" cy="141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8" name="Google Shape;4058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52819" y="2211973"/>
            <a:ext cx="1563300" cy="19978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2" name="Shape 4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3" name="Google Shape;4063;p54"/>
          <p:cNvSpPr txBox="1"/>
          <p:nvPr>
            <p:ph type="title"/>
          </p:nvPr>
        </p:nvSpPr>
        <p:spPr>
          <a:xfrm>
            <a:off x="2293000" y="1615950"/>
            <a:ext cx="4889700" cy="191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acifico"/>
                <a:ea typeface="Pacifico"/>
                <a:cs typeface="Pacifico"/>
                <a:sym typeface="Pacifico"/>
              </a:rPr>
              <a:t>Quiz Time!</a:t>
            </a:r>
            <a:endParaRPr>
              <a:latin typeface="Pacifico"/>
              <a:ea typeface="Pacifico"/>
              <a:cs typeface="Pacifico"/>
              <a:sym typeface="Pacific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Name That Method</a:t>
            </a:r>
            <a:endParaRPr sz="30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067" name="Shape 4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8" name="Google Shape;4068;p55"/>
          <p:cNvSpPr txBox="1"/>
          <p:nvPr>
            <p:ph type="ctrTitle"/>
          </p:nvPr>
        </p:nvSpPr>
        <p:spPr>
          <a:xfrm rot="-5400000">
            <a:off x="-2047800" y="2407375"/>
            <a:ext cx="4640100" cy="32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NAME THAT METHOD</a:t>
            </a:r>
            <a:endParaRPr b="1" sz="1600"/>
          </a:p>
        </p:txBody>
      </p:sp>
      <p:sp>
        <p:nvSpPr>
          <p:cNvPr id="4069" name="Google Shape;4069;p55"/>
          <p:cNvSpPr txBox="1"/>
          <p:nvPr>
            <p:ph idx="2" type="subTitle"/>
          </p:nvPr>
        </p:nvSpPr>
        <p:spPr>
          <a:xfrm>
            <a:off x="5793225" y="845650"/>
            <a:ext cx="2407800" cy="166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Your product team just finished a large market research survey to identify your initial customer base. Your product manager now wants to understand why users are using the product. Which method would you use?</a:t>
            </a:r>
            <a:endParaRPr sz="13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7" name="Shape 3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8" name="Google Shape;3848;p29"/>
          <p:cNvSpPr txBox="1"/>
          <p:nvPr>
            <p:ph idx="4294967295" type="ctrTitle"/>
          </p:nvPr>
        </p:nvSpPr>
        <p:spPr>
          <a:xfrm rot="-5400000">
            <a:off x="-2047800" y="2407375"/>
            <a:ext cx="4640100" cy="328800"/>
          </a:xfrm>
          <a:prstGeom prst="rect">
            <a:avLst/>
          </a:prstGeom>
        </p:spPr>
        <p:txBody>
          <a:bodyPr anchorCtr="0" anchor="t" bIns="228600" lIns="228600" spcFirstLastPara="1" rIns="228600" wrap="square" tIns="2286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AGENDA</a:t>
            </a:r>
            <a:endParaRPr b="1" sz="1600">
              <a:solidFill>
                <a:schemeClr val="lt1"/>
              </a:solidFill>
            </a:endParaRPr>
          </a:p>
        </p:txBody>
      </p:sp>
      <p:graphicFrame>
        <p:nvGraphicFramePr>
          <p:cNvPr id="3849" name="Google Shape;3849;p29"/>
          <p:cNvGraphicFramePr/>
          <p:nvPr/>
        </p:nvGraphicFramePr>
        <p:xfrm>
          <a:off x="1712225" y="4542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{B95A3BF3-C486-40E8-9340-646D3CCE1B50}</a:tableStyleId>
              </a:tblPr>
              <a:tblGrid>
                <a:gridCol w="1337600"/>
                <a:gridCol w="4381925"/>
              </a:tblGrid>
              <a:tr h="4964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10 MIN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182875" anchor="ctr">
                    <a:lnL cap="flat" cmpd="sng" w="28575">
                      <a:solidFill>
                        <a:srgbClr val="C2C2C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C2C2C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C2C2C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2C2C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Introductions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82875" anchor="ctr">
                    <a:lnL cap="flat" cmpd="sng" w="28575">
                      <a:solidFill>
                        <a:srgbClr val="C2C2C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964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20 MIN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182875" anchor="ctr">
                    <a:lnL cap="flat" cmpd="sng" w="2857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C2C2C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What is user research?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82875" anchor="ctr">
                    <a:lnL cap="flat" cmpd="sng" w="2857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964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20 MIN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182875" anchor="ctr">
                    <a:lnL cap="flat" cmpd="sng" w="2857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Why is user research important?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82875" anchor="ctr">
                    <a:lnL cap="flat" cmpd="sng" w="2857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964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 MIN</a:t>
                      </a:r>
                      <a:endParaRPr b="1" sz="16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82875" anchor="ctr">
                    <a:lnL cap="flat" cmpd="sng" w="2857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Bio Break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82875" anchor="ctr">
                    <a:lnL cap="flat" cmpd="sng" w="2857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964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15 MIN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182875" anchor="ctr">
                    <a:lnL cap="flat" cmpd="sng" w="2857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How do you do user research?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82875" anchor="ctr">
                    <a:lnL cap="flat" cmpd="sng" w="2857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964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35 MIN</a:t>
                      </a:r>
                      <a:endParaRPr b="1" sz="16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82875" anchor="ctr">
                    <a:lnL cap="flat" cmpd="sng" w="2857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Walkthrough Activity: Planning and executing user research interviews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82875" anchor="ctr">
                    <a:lnL cap="flat" cmpd="sng" w="2857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964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10 MIN</a:t>
                      </a:r>
                      <a:endParaRPr b="1" sz="16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82875" anchor="ctr">
                    <a:lnL cap="flat" cmpd="sng" w="2857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Debrief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82875" anchor="ctr">
                    <a:lnL cap="flat" cmpd="sng" w="2857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964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 MIN</a:t>
                      </a:r>
                      <a:endParaRPr b="1" sz="16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82875" anchor="ctr">
                    <a:lnL cap="flat" cmpd="sng" w="2857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Q&amp;A &amp; </a:t>
                      </a: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Wrap-Up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82875" anchor="ctr">
                    <a:lnL cap="flat" cmpd="sng" w="2857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073" name="Shape 4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4" name="Google Shape;4074;p56"/>
          <p:cNvSpPr txBox="1"/>
          <p:nvPr>
            <p:ph type="ctrTitle"/>
          </p:nvPr>
        </p:nvSpPr>
        <p:spPr>
          <a:xfrm rot="-5400000">
            <a:off x="-2047800" y="2407375"/>
            <a:ext cx="4640100" cy="32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NAME THAT METHOD</a:t>
            </a:r>
            <a:endParaRPr b="1" sz="1600"/>
          </a:p>
        </p:txBody>
      </p:sp>
      <p:sp>
        <p:nvSpPr>
          <p:cNvPr id="4075" name="Google Shape;4075;p56"/>
          <p:cNvSpPr txBox="1"/>
          <p:nvPr>
            <p:ph idx="2" type="subTitle"/>
          </p:nvPr>
        </p:nvSpPr>
        <p:spPr>
          <a:xfrm>
            <a:off x="5793225" y="845650"/>
            <a:ext cx="2407800" cy="166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</a:rPr>
              <a:t>IT DEPENDS!</a:t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But some of the most common methods you can use are qualitative methods (e.g. user interviews).</a:t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079" name="Shape 4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0" name="Google Shape;4080;p57"/>
          <p:cNvSpPr txBox="1"/>
          <p:nvPr>
            <p:ph idx="2" type="title"/>
          </p:nvPr>
        </p:nvSpPr>
        <p:spPr>
          <a:xfrm>
            <a:off x="3392547" y="1502100"/>
            <a:ext cx="2512500" cy="73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4081" name="Google Shape;4081;p57"/>
          <p:cNvSpPr txBox="1"/>
          <p:nvPr>
            <p:ph type="ctrTitle"/>
          </p:nvPr>
        </p:nvSpPr>
        <p:spPr>
          <a:xfrm>
            <a:off x="3392547" y="2232300"/>
            <a:ext cx="2512500" cy="6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is user research important?</a:t>
            </a:r>
            <a:endParaRPr sz="28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5" name="Shape 4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6" name="Google Shape;4086;p58"/>
          <p:cNvSpPr txBox="1"/>
          <p:nvPr>
            <p:ph type="ctrTitle"/>
          </p:nvPr>
        </p:nvSpPr>
        <p:spPr>
          <a:xfrm rot="-5400000">
            <a:off x="-2047800" y="2407375"/>
            <a:ext cx="4640100" cy="32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WHY IS USER RESEARCH IMPORTANT?</a:t>
            </a:r>
            <a:endParaRPr b="1"/>
          </a:p>
        </p:txBody>
      </p:sp>
      <p:pic>
        <p:nvPicPr>
          <p:cNvPr id="4087" name="Google Shape;4087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6050" y="383075"/>
            <a:ext cx="3283023" cy="4377349"/>
          </a:xfrm>
          <a:prstGeom prst="rect">
            <a:avLst/>
          </a:prstGeom>
          <a:noFill/>
          <a:ln>
            <a:noFill/>
          </a:ln>
        </p:spPr>
      </p:pic>
      <p:sp>
        <p:nvSpPr>
          <p:cNvPr id="4088" name="Google Shape;4088;p58"/>
          <p:cNvSpPr txBox="1"/>
          <p:nvPr/>
        </p:nvSpPr>
        <p:spPr>
          <a:xfrm>
            <a:off x="4752000" y="648000"/>
            <a:ext cx="32829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latin typeface="Roboto"/>
                <a:ea typeface="Roboto"/>
                <a:cs typeface="Roboto"/>
                <a:sym typeface="Roboto"/>
              </a:rPr>
              <a:t>The Door</a:t>
            </a:r>
            <a:endParaRPr b="1" sz="4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How might we open this door?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2" name="Shape 4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3" name="Google Shape;4093;p59"/>
          <p:cNvSpPr txBox="1"/>
          <p:nvPr>
            <p:ph type="ctrTitle"/>
          </p:nvPr>
        </p:nvSpPr>
        <p:spPr>
          <a:xfrm rot="-5400000">
            <a:off x="-2047800" y="2407375"/>
            <a:ext cx="4640100" cy="32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WHY IS USER RESEARCH IMPORTANT?</a:t>
            </a:r>
            <a:endParaRPr b="1"/>
          </a:p>
        </p:txBody>
      </p:sp>
      <p:sp>
        <p:nvSpPr>
          <p:cNvPr id="4094" name="Google Shape;4094;p59"/>
          <p:cNvSpPr txBox="1"/>
          <p:nvPr/>
        </p:nvSpPr>
        <p:spPr>
          <a:xfrm>
            <a:off x="4752000" y="648000"/>
            <a:ext cx="32829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Roboto"/>
                <a:ea typeface="Roboto"/>
                <a:cs typeface="Roboto"/>
                <a:sym typeface="Roboto"/>
              </a:rPr>
              <a:t>The Door</a:t>
            </a:r>
            <a:endParaRPr b="1"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How might we open this door?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095" name="Google Shape;4095;p59" title="Norman Doors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53763" y="374650"/>
            <a:ext cx="5836466" cy="437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9" name="Shape 4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Google Shape;4100;p60"/>
          <p:cNvSpPr txBox="1"/>
          <p:nvPr>
            <p:ph idx="1" type="subTitle"/>
          </p:nvPr>
        </p:nvSpPr>
        <p:spPr>
          <a:xfrm>
            <a:off x="1140600" y="613350"/>
            <a:ext cx="7276800" cy="391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333333"/>
                </a:solidFill>
                <a:highlight>
                  <a:srgbClr val="FFFFFF"/>
                </a:highlight>
              </a:rPr>
              <a:t>People (and teams) do user research to:</a:t>
            </a:r>
            <a:endParaRPr b="1" sz="24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Char char="❏"/>
            </a:pPr>
            <a:r>
              <a:rPr lang="en" sz="1800">
                <a:solidFill>
                  <a:srgbClr val="333333"/>
                </a:solidFill>
                <a:highlight>
                  <a:srgbClr val="FFFFFF"/>
                </a:highlight>
              </a:rPr>
              <a:t>Help remove assumptions made about users</a:t>
            </a:r>
            <a:endParaRPr sz="18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Char char="❏"/>
            </a:pPr>
            <a:r>
              <a:rPr lang="en" sz="1800">
                <a:solidFill>
                  <a:srgbClr val="333333"/>
                </a:solidFill>
                <a:highlight>
                  <a:srgbClr val="FFFFFF"/>
                </a:highlight>
              </a:rPr>
              <a:t>Understand user behaviors and how they make decisions</a:t>
            </a:r>
            <a:endParaRPr sz="18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Char char="❏"/>
            </a:pPr>
            <a:r>
              <a:rPr lang="en" sz="1800">
                <a:solidFill>
                  <a:srgbClr val="333333"/>
                </a:solidFill>
                <a:highlight>
                  <a:srgbClr val="FFFFFF"/>
                </a:highlight>
              </a:rPr>
              <a:t>Provide insight into how people think about your company or product</a:t>
            </a:r>
            <a:endParaRPr sz="18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Char char="❏"/>
            </a:pPr>
            <a:r>
              <a:rPr lang="en" sz="1800">
                <a:solidFill>
                  <a:srgbClr val="333333"/>
                </a:solidFill>
                <a:highlight>
                  <a:srgbClr val="FFFFFF"/>
                </a:highlight>
              </a:rPr>
              <a:t>Give you and your team information for better decision-making about your product or service</a:t>
            </a:r>
            <a:endParaRPr sz="18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Char char="❏"/>
            </a:pPr>
            <a:r>
              <a:rPr lang="en" sz="1800">
                <a:solidFill>
                  <a:srgbClr val="333333"/>
                </a:solidFill>
                <a:highlight>
                  <a:srgbClr val="FFFFFF"/>
                </a:highlight>
              </a:rPr>
              <a:t>Improve critical moments in service delivery</a:t>
            </a:r>
            <a:endParaRPr sz="18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Char char="❏"/>
            </a:pPr>
            <a:r>
              <a:rPr lang="en" sz="1800">
                <a:solidFill>
                  <a:srgbClr val="333333"/>
                </a:solidFill>
                <a:highlight>
                  <a:srgbClr val="FFFFFF"/>
                </a:highlight>
              </a:rPr>
              <a:t>Help identify new business opportunities</a:t>
            </a:r>
            <a:endParaRPr sz="18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</a:endParaRPr>
          </a:p>
        </p:txBody>
      </p:sp>
      <p:sp>
        <p:nvSpPr>
          <p:cNvPr id="4101" name="Google Shape;4101;p60"/>
          <p:cNvSpPr txBox="1"/>
          <p:nvPr>
            <p:ph type="ctrTitle"/>
          </p:nvPr>
        </p:nvSpPr>
        <p:spPr>
          <a:xfrm rot="-5400000">
            <a:off x="-2047800" y="2407375"/>
            <a:ext cx="4640100" cy="32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WHY IS USER RESEARCH IMPORTANT?</a:t>
            </a:r>
            <a:endParaRPr b="1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5" name="Shape 4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6" name="Google Shape;4106;p61"/>
          <p:cNvSpPr txBox="1"/>
          <p:nvPr>
            <p:ph type="ctrTitle"/>
          </p:nvPr>
        </p:nvSpPr>
        <p:spPr>
          <a:xfrm rot="-5400000">
            <a:off x="-2047800" y="2407375"/>
            <a:ext cx="4640100" cy="32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Arial"/>
                <a:ea typeface="Arial"/>
                <a:cs typeface="Arial"/>
                <a:sym typeface="Arial"/>
              </a:rPr>
              <a:t>TYPES OF USER RESEARCH METHODS</a:t>
            </a:r>
            <a:endParaRPr b="1" sz="1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7" name="Google Shape;4107;p61"/>
          <p:cNvSpPr/>
          <p:nvPr/>
        </p:nvSpPr>
        <p:spPr>
          <a:xfrm>
            <a:off x="1271075" y="1123900"/>
            <a:ext cx="3231950" cy="3081025"/>
          </a:xfrm>
          <a:prstGeom prst="flowChartDecision">
            <a:avLst/>
          </a:prstGeom>
          <a:noFill/>
          <a:ln cap="flat" cmpd="sng" w="2857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8" name="Google Shape;4108;p61"/>
          <p:cNvSpPr/>
          <p:nvPr/>
        </p:nvSpPr>
        <p:spPr>
          <a:xfrm>
            <a:off x="4503025" y="1123900"/>
            <a:ext cx="3411250" cy="3081025"/>
          </a:xfrm>
          <a:prstGeom prst="flowChartDecision">
            <a:avLst/>
          </a:prstGeom>
          <a:noFill/>
          <a:ln cap="flat" cmpd="sng" w="2857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109" name="Google Shape;4109;p61"/>
          <p:cNvCxnSpPr/>
          <p:nvPr/>
        </p:nvCxnSpPr>
        <p:spPr>
          <a:xfrm>
            <a:off x="837600" y="2671875"/>
            <a:ext cx="7419600" cy="0"/>
          </a:xfrm>
          <a:prstGeom prst="straightConnector1">
            <a:avLst/>
          </a:prstGeom>
          <a:noFill/>
          <a:ln cap="flat" cmpd="sng" w="2857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110" name="Google Shape;4110;p61"/>
          <p:cNvCxnSpPr/>
          <p:nvPr/>
        </p:nvCxnSpPr>
        <p:spPr>
          <a:xfrm>
            <a:off x="2884250" y="929200"/>
            <a:ext cx="0" cy="35073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4111" name="Google Shape;4111;p61"/>
          <p:cNvCxnSpPr/>
          <p:nvPr/>
        </p:nvCxnSpPr>
        <p:spPr>
          <a:xfrm>
            <a:off x="6208650" y="929200"/>
            <a:ext cx="0" cy="35073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4112" name="Google Shape;4112;p61"/>
          <p:cNvSpPr txBox="1"/>
          <p:nvPr/>
        </p:nvSpPr>
        <p:spPr>
          <a:xfrm>
            <a:off x="1836350" y="2130472"/>
            <a:ext cx="1047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200"/>
              <a:t>Discover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3" name="Google Shape;4113;p61"/>
          <p:cNvSpPr txBox="1"/>
          <p:nvPr/>
        </p:nvSpPr>
        <p:spPr>
          <a:xfrm>
            <a:off x="2938200" y="2038072"/>
            <a:ext cx="1047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200"/>
              <a:t>Explore/</a:t>
            </a:r>
            <a:endParaRPr sz="12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200"/>
              <a:t>Define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4" name="Google Shape;4114;p61"/>
          <p:cNvSpPr txBox="1"/>
          <p:nvPr/>
        </p:nvSpPr>
        <p:spPr>
          <a:xfrm>
            <a:off x="5114638" y="2130472"/>
            <a:ext cx="1047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Design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5" name="Google Shape;4115;p61"/>
          <p:cNvSpPr txBox="1"/>
          <p:nvPr/>
        </p:nvSpPr>
        <p:spPr>
          <a:xfrm>
            <a:off x="6301663" y="2130472"/>
            <a:ext cx="1047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Implement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6" name="Google Shape;4116;p61"/>
          <p:cNvSpPr txBox="1"/>
          <p:nvPr/>
        </p:nvSpPr>
        <p:spPr>
          <a:xfrm>
            <a:off x="1148125" y="3885850"/>
            <a:ext cx="11334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/>
              <a:t>Insight into the problem (</a:t>
            </a:r>
            <a:r>
              <a:rPr b="0" i="0" lang="en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Initial project and research planning, and alignment)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7" name="Google Shape;4117;p61"/>
          <p:cNvSpPr txBox="1"/>
          <p:nvPr/>
        </p:nvSpPr>
        <p:spPr>
          <a:xfrm>
            <a:off x="3318725" y="3885850"/>
            <a:ext cx="10479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Primary establishment of user needs and interpretation of findings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8" name="Google Shape;4118;p61"/>
          <p:cNvSpPr txBox="1"/>
          <p:nvPr/>
        </p:nvSpPr>
        <p:spPr>
          <a:xfrm>
            <a:off x="4720938" y="3885850"/>
            <a:ext cx="1133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Research-backed assets used to inform project strategy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9" name="Google Shape;4119;p61"/>
          <p:cNvSpPr txBox="1"/>
          <p:nvPr/>
        </p:nvSpPr>
        <p:spPr>
          <a:xfrm>
            <a:off x="6728975" y="3885850"/>
            <a:ext cx="11853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Finalized outcome of strategy, evaluation, and feedback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120" name="Google Shape;4120;p61"/>
          <p:cNvCxnSpPr/>
          <p:nvPr/>
        </p:nvCxnSpPr>
        <p:spPr>
          <a:xfrm>
            <a:off x="4505250" y="929200"/>
            <a:ext cx="0" cy="35073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4121" name="Google Shape;4121;p61"/>
          <p:cNvSpPr txBox="1"/>
          <p:nvPr/>
        </p:nvSpPr>
        <p:spPr>
          <a:xfrm>
            <a:off x="741725" y="162700"/>
            <a:ext cx="75396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lang="en" sz="1200">
                <a:solidFill>
                  <a:srgbClr val="F95A61"/>
                </a:solidFill>
                <a:latin typeface="Roboto"/>
                <a:ea typeface="Roboto"/>
                <a:cs typeface="Roboto"/>
                <a:sym typeface="Roboto"/>
              </a:rPr>
              <a:t>The double diamond process illustrates the four phases  of exploring a problem widely and deeply (divergence) and then taking focused action (convergence).</a:t>
            </a:r>
            <a:endParaRPr i="0" sz="1200" u="none" cap="none" strike="noStrike">
              <a:solidFill>
                <a:srgbClr val="F95A6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22" name="Google Shape;4122;p61"/>
          <p:cNvSpPr txBox="1"/>
          <p:nvPr/>
        </p:nvSpPr>
        <p:spPr>
          <a:xfrm>
            <a:off x="569700" y="1214550"/>
            <a:ext cx="1047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2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Problem</a:t>
            </a:r>
            <a:endParaRPr i="0" sz="12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123" name="Google Shape;4123;p61"/>
          <p:cNvSpPr txBox="1"/>
          <p:nvPr/>
        </p:nvSpPr>
        <p:spPr>
          <a:xfrm>
            <a:off x="3719675" y="1214550"/>
            <a:ext cx="1726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2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Problem/Definition</a:t>
            </a:r>
            <a:endParaRPr i="0" sz="12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124" name="Google Shape;4124;p61"/>
          <p:cNvSpPr txBox="1"/>
          <p:nvPr/>
        </p:nvSpPr>
        <p:spPr>
          <a:xfrm>
            <a:off x="7784725" y="1214550"/>
            <a:ext cx="1185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2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Solution</a:t>
            </a:r>
            <a:endParaRPr i="0" sz="12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4125" name="Google Shape;4125;p61"/>
          <p:cNvCxnSpPr/>
          <p:nvPr/>
        </p:nvCxnSpPr>
        <p:spPr>
          <a:xfrm rot="10800000">
            <a:off x="4505250" y="1583850"/>
            <a:ext cx="0" cy="9276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126" name="Google Shape;4126;p61"/>
          <p:cNvSpPr/>
          <p:nvPr/>
        </p:nvSpPr>
        <p:spPr>
          <a:xfrm>
            <a:off x="4382850" y="2511450"/>
            <a:ext cx="244800" cy="244800"/>
          </a:xfrm>
          <a:prstGeom prst="ellipse">
            <a:avLst/>
          </a:prstGeom>
          <a:solidFill>
            <a:srgbClr val="F95A6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95A61"/>
              </a:solidFill>
            </a:endParaRPr>
          </a:p>
        </p:txBody>
      </p:sp>
      <p:sp>
        <p:nvSpPr>
          <p:cNvPr id="4127" name="Google Shape;4127;p61"/>
          <p:cNvSpPr/>
          <p:nvPr/>
        </p:nvSpPr>
        <p:spPr>
          <a:xfrm>
            <a:off x="729100" y="2511450"/>
            <a:ext cx="244800" cy="244800"/>
          </a:xfrm>
          <a:prstGeom prst="ellipse">
            <a:avLst/>
          </a:prstGeom>
          <a:solidFill>
            <a:srgbClr val="F95A6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95A61"/>
              </a:solidFill>
            </a:endParaRPr>
          </a:p>
        </p:txBody>
      </p:sp>
      <p:cxnSp>
        <p:nvCxnSpPr>
          <p:cNvPr id="4128" name="Google Shape;4128;p61"/>
          <p:cNvCxnSpPr>
            <a:stCxn id="4127" idx="0"/>
          </p:cNvCxnSpPr>
          <p:nvPr/>
        </p:nvCxnSpPr>
        <p:spPr>
          <a:xfrm rot="10800000">
            <a:off x="851500" y="1583850"/>
            <a:ext cx="0" cy="9276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29" name="Google Shape;4129;p61"/>
          <p:cNvCxnSpPr/>
          <p:nvPr/>
        </p:nvCxnSpPr>
        <p:spPr>
          <a:xfrm rot="10800000">
            <a:off x="8159000" y="1576300"/>
            <a:ext cx="0" cy="9276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130" name="Google Shape;4130;p61"/>
          <p:cNvSpPr/>
          <p:nvPr/>
        </p:nvSpPr>
        <p:spPr>
          <a:xfrm>
            <a:off x="8036600" y="2511450"/>
            <a:ext cx="244800" cy="244800"/>
          </a:xfrm>
          <a:prstGeom prst="ellipse">
            <a:avLst/>
          </a:prstGeom>
          <a:solidFill>
            <a:srgbClr val="F95A6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95A61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4" name="Shape 4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5" name="Google Shape;4135;p62"/>
          <p:cNvSpPr txBox="1"/>
          <p:nvPr>
            <p:ph type="ctrTitle"/>
          </p:nvPr>
        </p:nvSpPr>
        <p:spPr>
          <a:xfrm rot="-5400000">
            <a:off x="-2047800" y="2407375"/>
            <a:ext cx="4640100" cy="32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Arial"/>
                <a:ea typeface="Arial"/>
                <a:cs typeface="Arial"/>
                <a:sym typeface="Arial"/>
              </a:rPr>
              <a:t>DOUBLE DIAMOND PROCESS</a:t>
            </a:r>
            <a:endParaRPr b="1" sz="1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6" name="Google Shape;4136;p62"/>
          <p:cNvSpPr/>
          <p:nvPr/>
        </p:nvSpPr>
        <p:spPr>
          <a:xfrm>
            <a:off x="1271075" y="1123900"/>
            <a:ext cx="3231950" cy="3081025"/>
          </a:xfrm>
          <a:prstGeom prst="flowChartDecision">
            <a:avLst/>
          </a:prstGeom>
          <a:noFill/>
          <a:ln cap="flat" cmpd="sng" w="2857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7" name="Google Shape;4137;p62"/>
          <p:cNvSpPr/>
          <p:nvPr/>
        </p:nvSpPr>
        <p:spPr>
          <a:xfrm>
            <a:off x="4503025" y="1123900"/>
            <a:ext cx="3411250" cy="3081025"/>
          </a:xfrm>
          <a:prstGeom prst="flowChartDecision">
            <a:avLst/>
          </a:prstGeom>
          <a:noFill/>
          <a:ln cap="flat" cmpd="sng" w="2857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138" name="Google Shape;4138;p62"/>
          <p:cNvCxnSpPr/>
          <p:nvPr/>
        </p:nvCxnSpPr>
        <p:spPr>
          <a:xfrm>
            <a:off x="837600" y="2671875"/>
            <a:ext cx="7419600" cy="0"/>
          </a:xfrm>
          <a:prstGeom prst="straightConnector1">
            <a:avLst/>
          </a:prstGeom>
          <a:noFill/>
          <a:ln cap="flat" cmpd="sng" w="2857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139" name="Google Shape;4139;p62"/>
          <p:cNvCxnSpPr/>
          <p:nvPr/>
        </p:nvCxnSpPr>
        <p:spPr>
          <a:xfrm>
            <a:off x="2884250" y="929200"/>
            <a:ext cx="0" cy="35073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4140" name="Google Shape;4140;p62"/>
          <p:cNvCxnSpPr/>
          <p:nvPr/>
        </p:nvCxnSpPr>
        <p:spPr>
          <a:xfrm>
            <a:off x="6208650" y="929200"/>
            <a:ext cx="0" cy="35073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4141" name="Google Shape;4141;p62"/>
          <p:cNvSpPr txBox="1"/>
          <p:nvPr/>
        </p:nvSpPr>
        <p:spPr>
          <a:xfrm>
            <a:off x="1836350" y="2130472"/>
            <a:ext cx="1047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200"/>
              <a:t>Discover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42" name="Google Shape;4142;p62"/>
          <p:cNvSpPr txBox="1"/>
          <p:nvPr/>
        </p:nvSpPr>
        <p:spPr>
          <a:xfrm>
            <a:off x="2938200" y="2038072"/>
            <a:ext cx="1047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200"/>
              <a:t>Explore/</a:t>
            </a:r>
            <a:endParaRPr sz="12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200"/>
              <a:t>Define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43" name="Google Shape;4143;p62"/>
          <p:cNvSpPr txBox="1"/>
          <p:nvPr/>
        </p:nvSpPr>
        <p:spPr>
          <a:xfrm>
            <a:off x="5114638" y="2130472"/>
            <a:ext cx="1047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Design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44" name="Google Shape;4144;p62"/>
          <p:cNvSpPr txBox="1"/>
          <p:nvPr/>
        </p:nvSpPr>
        <p:spPr>
          <a:xfrm>
            <a:off x="6301663" y="2130472"/>
            <a:ext cx="1047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Implement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45" name="Google Shape;4145;p62"/>
          <p:cNvSpPr txBox="1"/>
          <p:nvPr/>
        </p:nvSpPr>
        <p:spPr>
          <a:xfrm>
            <a:off x="1148125" y="3885850"/>
            <a:ext cx="11334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/>
              <a:t>Insight into the problem (</a:t>
            </a:r>
            <a:r>
              <a:rPr b="0" i="0" lang="en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Initial project and research planning, and alignment)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46" name="Google Shape;4146;p62"/>
          <p:cNvSpPr txBox="1"/>
          <p:nvPr/>
        </p:nvSpPr>
        <p:spPr>
          <a:xfrm>
            <a:off x="3318725" y="3885850"/>
            <a:ext cx="10479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Primary establishment of user needs and interpretation of findings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47" name="Google Shape;4147;p62"/>
          <p:cNvSpPr txBox="1"/>
          <p:nvPr/>
        </p:nvSpPr>
        <p:spPr>
          <a:xfrm>
            <a:off x="4720938" y="3885850"/>
            <a:ext cx="1133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Research-backed assets used to inform project strategy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48" name="Google Shape;4148;p62"/>
          <p:cNvSpPr txBox="1"/>
          <p:nvPr/>
        </p:nvSpPr>
        <p:spPr>
          <a:xfrm>
            <a:off x="6728975" y="3885850"/>
            <a:ext cx="11853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Finalized outcome of strategy, evaluation, and feedback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149" name="Google Shape;4149;p62"/>
          <p:cNvCxnSpPr/>
          <p:nvPr/>
        </p:nvCxnSpPr>
        <p:spPr>
          <a:xfrm>
            <a:off x="4505250" y="929200"/>
            <a:ext cx="0" cy="35073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4150" name="Google Shape;4150;p62"/>
          <p:cNvSpPr txBox="1"/>
          <p:nvPr/>
        </p:nvSpPr>
        <p:spPr>
          <a:xfrm>
            <a:off x="741725" y="162700"/>
            <a:ext cx="75396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lang="en" sz="1200">
                <a:solidFill>
                  <a:srgbClr val="F95A61"/>
                </a:solidFill>
                <a:latin typeface="Roboto"/>
                <a:ea typeface="Roboto"/>
                <a:cs typeface="Roboto"/>
                <a:sym typeface="Roboto"/>
              </a:rPr>
              <a:t>The double diamond process illustrates the four phases of exploring a problem widely and deeply (divergence) and then taking focused action (convergence).</a:t>
            </a:r>
            <a:endParaRPr i="0" sz="1200" u="none" cap="none" strike="noStrike">
              <a:solidFill>
                <a:srgbClr val="F95A6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51" name="Google Shape;4151;p62"/>
          <p:cNvSpPr txBox="1"/>
          <p:nvPr/>
        </p:nvSpPr>
        <p:spPr>
          <a:xfrm>
            <a:off x="569700" y="1214550"/>
            <a:ext cx="1047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2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Problem</a:t>
            </a:r>
            <a:endParaRPr i="0" sz="12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152" name="Google Shape;4152;p62"/>
          <p:cNvSpPr txBox="1"/>
          <p:nvPr/>
        </p:nvSpPr>
        <p:spPr>
          <a:xfrm>
            <a:off x="3719675" y="1214550"/>
            <a:ext cx="1726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2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Problem/Definition</a:t>
            </a:r>
            <a:endParaRPr i="0" sz="12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153" name="Google Shape;4153;p62"/>
          <p:cNvSpPr txBox="1"/>
          <p:nvPr/>
        </p:nvSpPr>
        <p:spPr>
          <a:xfrm>
            <a:off x="7784725" y="1214550"/>
            <a:ext cx="1185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2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Solution</a:t>
            </a:r>
            <a:endParaRPr i="0" sz="12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4154" name="Google Shape;4154;p62"/>
          <p:cNvCxnSpPr/>
          <p:nvPr/>
        </p:nvCxnSpPr>
        <p:spPr>
          <a:xfrm rot="10800000">
            <a:off x="4505250" y="1583850"/>
            <a:ext cx="0" cy="9276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155" name="Google Shape;4155;p62"/>
          <p:cNvSpPr/>
          <p:nvPr/>
        </p:nvSpPr>
        <p:spPr>
          <a:xfrm>
            <a:off x="4382850" y="2511450"/>
            <a:ext cx="244800" cy="244800"/>
          </a:xfrm>
          <a:prstGeom prst="ellipse">
            <a:avLst/>
          </a:prstGeom>
          <a:solidFill>
            <a:srgbClr val="F95A6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95A61"/>
              </a:solidFill>
            </a:endParaRPr>
          </a:p>
        </p:txBody>
      </p:sp>
      <p:sp>
        <p:nvSpPr>
          <p:cNvPr id="4156" name="Google Shape;4156;p62"/>
          <p:cNvSpPr/>
          <p:nvPr/>
        </p:nvSpPr>
        <p:spPr>
          <a:xfrm>
            <a:off x="729100" y="2511450"/>
            <a:ext cx="244800" cy="244800"/>
          </a:xfrm>
          <a:prstGeom prst="ellipse">
            <a:avLst/>
          </a:prstGeom>
          <a:solidFill>
            <a:srgbClr val="F95A6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95A61"/>
              </a:solidFill>
            </a:endParaRPr>
          </a:p>
        </p:txBody>
      </p:sp>
      <p:cxnSp>
        <p:nvCxnSpPr>
          <p:cNvPr id="4157" name="Google Shape;4157;p62"/>
          <p:cNvCxnSpPr>
            <a:stCxn id="4156" idx="0"/>
          </p:cNvCxnSpPr>
          <p:nvPr/>
        </p:nvCxnSpPr>
        <p:spPr>
          <a:xfrm rot="10800000">
            <a:off x="851500" y="1583850"/>
            <a:ext cx="0" cy="9276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58" name="Google Shape;4158;p62"/>
          <p:cNvCxnSpPr/>
          <p:nvPr/>
        </p:nvCxnSpPr>
        <p:spPr>
          <a:xfrm rot="10800000">
            <a:off x="8159000" y="1576300"/>
            <a:ext cx="0" cy="9276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159" name="Google Shape;4159;p62"/>
          <p:cNvSpPr/>
          <p:nvPr/>
        </p:nvSpPr>
        <p:spPr>
          <a:xfrm>
            <a:off x="8036600" y="2511450"/>
            <a:ext cx="244800" cy="244800"/>
          </a:xfrm>
          <a:prstGeom prst="ellipse">
            <a:avLst/>
          </a:prstGeom>
          <a:solidFill>
            <a:srgbClr val="F95A6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95A61"/>
              </a:solidFill>
            </a:endParaRPr>
          </a:p>
        </p:txBody>
      </p:sp>
      <p:sp>
        <p:nvSpPr>
          <p:cNvPr id="4160" name="Google Shape;4160;p62"/>
          <p:cNvSpPr/>
          <p:nvPr/>
        </p:nvSpPr>
        <p:spPr>
          <a:xfrm>
            <a:off x="1477625" y="781050"/>
            <a:ext cx="2707200" cy="244800"/>
          </a:xfrm>
          <a:prstGeom prst="rect">
            <a:avLst/>
          </a:prstGeom>
          <a:solidFill>
            <a:srgbClr val="F95A6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DESIGN THE RIGHT THING</a:t>
            </a:r>
            <a:endParaRPr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61" name="Google Shape;4161;p62"/>
          <p:cNvSpPr/>
          <p:nvPr/>
        </p:nvSpPr>
        <p:spPr>
          <a:xfrm>
            <a:off x="5225800" y="781050"/>
            <a:ext cx="2707200" cy="244800"/>
          </a:xfrm>
          <a:prstGeom prst="rect">
            <a:avLst/>
          </a:prstGeom>
          <a:solidFill>
            <a:srgbClr val="F95A6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DESIGN THINGS RIGHT</a:t>
            </a:r>
            <a:endParaRPr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5" name="Shape 4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6" name="Google Shape;4166;p63"/>
          <p:cNvSpPr txBox="1"/>
          <p:nvPr>
            <p:ph type="ctrTitle"/>
          </p:nvPr>
        </p:nvSpPr>
        <p:spPr>
          <a:xfrm rot="-5400000">
            <a:off x="-2047800" y="2407375"/>
            <a:ext cx="4640100" cy="32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WHY IS USER RESEARCH IMPORTANT?</a:t>
            </a:r>
            <a:endParaRPr b="1"/>
          </a:p>
        </p:txBody>
      </p:sp>
      <p:pic>
        <p:nvPicPr>
          <p:cNvPr id="4167" name="Google Shape;4167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2900" y="374650"/>
            <a:ext cx="7770600" cy="4458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1" name="Shape 4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2" name="Google Shape;4172;p64"/>
          <p:cNvSpPr txBox="1"/>
          <p:nvPr>
            <p:ph type="title"/>
          </p:nvPr>
        </p:nvSpPr>
        <p:spPr>
          <a:xfrm>
            <a:off x="2293000" y="1615950"/>
            <a:ext cx="4889700" cy="191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acifico"/>
                <a:ea typeface="Pacifico"/>
                <a:cs typeface="Pacifico"/>
                <a:sym typeface="Pacifico"/>
              </a:rPr>
              <a:t>Break Time!</a:t>
            </a:r>
            <a:endParaRPr>
              <a:latin typeface="Pacifico"/>
              <a:ea typeface="Pacifico"/>
              <a:cs typeface="Pacifico"/>
              <a:sym typeface="Pacific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5 minutes</a:t>
            </a:r>
            <a:endParaRPr sz="300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176" name="Shape 4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7" name="Google Shape;4177;p65"/>
          <p:cNvSpPr txBox="1"/>
          <p:nvPr>
            <p:ph idx="2" type="title"/>
          </p:nvPr>
        </p:nvSpPr>
        <p:spPr>
          <a:xfrm>
            <a:off x="3392547" y="1502100"/>
            <a:ext cx="2512500" cy="73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4178" name="Google Shape;4178;p65"/>
          <p:cNvSpPr txBox="1"/>
          <p:nvPr>
            <p:ph type="ctrTitle"/>
          </p:nvPr>
        </p:nvSpPr>
        <p:spPr>
          <a:xfrm>
            <a:off x="3392547" y="2232300"/>
            <a:ext cx="2512500" cy="6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 you do user research?</a:t>
            </a:r>
            <a:endParaRPr sz="28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3" name="Shape 3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4" name="Google Shape;3854;p30"/>
          <p:cNvSpPr/>
          <p:nvPr/>
        </p:nvSpPr>
        <p:spPr>
          <a:xfrm>
            <a:off x="2973550" y="2860884"/>
            <a:ext cx="3349200" cy="2153400"/>
          </a:xfrm>
          <a:prstGeom prst="rect">
            <a:avLst/>
          </a:prstGeom>
          <a:solidFill>
            <a:srgbClr val="F95A6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3855" name="Google Shape;3855;p30"/>
          <p:cNvSpPr/>
          <p:nvPr/>
        </p:nvSpPr>
        <p:spPr>
          <a:xfrm>
            <a:off x="2821275" y="2621975"/>
            <a:ext cx="3349200" cy="21534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rgbClr val="F95A6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3856" name="Google Shape;3856;p30"/>
          <p:cNvSpPr txBox="1"/>
          <p:nvPr>
            <p:ph idx="2" type="subTitle"/>
          </p:nvPr>
        </p:nvSpPr>
        <p:spPr>
          <a:xfrm>
            <a:off x="3041100" y="3198550"/>
            <a:ext cx="2934000" cy="133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Girl Develop It Member Since ‘15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Principal Designer &amp;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 Justice Advocate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Collard Green Lover</a:t>
            </a:r>
            <a:endParaRPr/>
          </a:p>
        </p:txBody>
      </p:sp>
      <p:sp>
        <p:nvSpPr>
          <p:cNvPr id="3857" name="Google Shape;3857;p30"/>
          <p:cNvSpPr txBox="1"/>
          <p:nvPr>
            <p:ph type="ctrTitle"/>
          </p:nvPr>
        </p:nvSpPr>
        <p:spPr>
          <a:xfrm rot="-5400000">
            <a:off x="-2047800" y="2407375"/>
            <a:ext cx="4640100" cy="32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MEET YOUR INSTRUCTOR</a:t>
            </a:r>
            <a:endParaRPr b="1" sz="1600"/>
          </a:p>
        </p:txBody>
      </p:sp>
      <p:sp>
        <p:nvSpPr>
          <p:cNvPr id="3858" name="Google Shape;3858;p30"/>
          <p:cNvSpPr txBox="1"/>
          <p:nvPr>
            <p:ph idx="1" type="subTitle"/>
          </p:nvPr>
        </p:nvSpPr>
        <p:spPr>
          <a:xfrm>
            <a:off x="3039063" y="2903275"/>
            <a:ext cx="2934000" cy="35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Nechari Riley</a:t>
            </a:r>
            <a:endParaRPr sz="2400">
              <a:solidFill>
                <a:schemeClr val="dk2"/>
              </a:solidFill>
            </a:endParaRPr>
          </a:p>
        </p:txBody>
      </p:sp>
      <p:sp>
        <p:nvSpPr>
          <p:cNvPr id="3859" name="Google Shape;3859;p30"/>
          <p:cNvSpPr/>
          <p:nvPr/>
        </p:nvSpPr>
        <p:spPr>
          <a:xfrm>
            <a:off x="3444739" y="247175"/>
            <a:ext cx="2254500" cy="2254500"/>
          </a:xfrm>
          <a:prstGeom prst="ellipse">
            <a:avLst/>
          </a:prstGeom>
          <a:solidFill>
            <a:srgbClr val="F95A6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60" name="Google Shape;386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51638" y="354062"/>
            <a:ext cx="2040725" cy="2040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2" name="Shape 4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3" name="Google Shape;4183;p66"/>
          <p:cNvSpPr txBox="1"/>
          <p:nvPr>
            <p:ph idx="1" type="subTitle"/>
          </p:nvPr>
        </p:nvSpPr>
        <p:spPr>
          <a:xfrm>
            <a:off x="1140600" y="613350"/>
            <a:ext cx="7276800" cy="391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212121"/>
                </a:solidFill>
              </a:rPr>
              <a:t>Conducting user research:</a:t>
            </a:r>
            <a:endParaRPr sz="1800">
              <a:solidFill>
                <a:srgbClr val="21212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800"/>
              <a:buChar char="❏"/>
            </a:pPr>
            <a:r>
              <a:rPr lang="en" sz="1800">
                <a:solidFill>
                  <a:srgbClr val="212121"/>
                </a:solidFill>
              </a:rPr>
              <a:t>Identify your stakeholders</a:t>
            </a:r>
            <a:endParaRPr sz="1800">
              <a:solidFill>
                <a:srgbClr val="21212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Char char="❏"/>
            </a:pPr>
            <a:r>
              <a:rPr lang="en" sz="1800">
                <a:solidFill>
                  <a:srgbClr val="212121"/>
                </a:solidFill>
              </a:rPr>
              <a:t>Identify your business and research goals</a:t>
            </a:r>
            <a:endParaRPr sz="1800">
              <a:solidFill>
                <a:srgbClr val="21212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Char char="❏"/>
            </a:pPr>
            <a:r>
              <a:rPr lang="en" sz="1800">
                <a:solidFill>
                  <a:srgbClr val="212121"/>
                </a:solidFill>
              </a:rPr>
              <a:t>Develop your plan</a:t>
            </a:r>
            <a:endParaRPr sz="1800">
              <a:solidFill>
                <a:srgbClr val="21212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Char char="❏"/>
            </a:pPr>
            <a:r>
              <a:rPr lang="en" sz="1800">
                <a:solidFill>
                  <a:srgbClr val="212121"/>
                </a:solidFill>
              </a:rPr>
              <a:t>Execute your plan</a:t>
            </a:r>
            <a:endParaRPr sz="1800">
              <a:solidFill>
                <a:srgbClr val="21212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Char char="❏"/>
            </a:pPr>
            <a:r>
              <a:rPr lang="en" sz="1800">
                <a:solidFill>
                  <a:srgbClr val="212121"/>
                </a:solidFill>
              </a:rPr>
              <a:t>Synthesize &amp; analyze your findings</a:t>
            </a:r>
            <a:endParaRPr b="1" sz="24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</a:endParaRPr>
          </a:p>
        </p:txBody>
      </p:sp>
      <p:sp>
        <p:nvSpPr>
          <p:cNvPr id="4184" name="Google Shape;4184;p66"/>
          <p:cNvSpPr txBox="1"/>
          <p:nvPr>
            <p:ph type="ctrTitle"/>
          </p:nvPr>
        </p:nvSpPr>
        <p:spPr>
          <a:xfrm rot="-5400000">
            <a:off x="-2047800" y="2407375"/>
            <a:ext cx="4640100" cy="32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HOW DO YOU DO USER RESEARCH?</a:t>
            </a:r>
            <a:endParaRPr b="1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8" name="Shape 4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9" name="Google Shape;4189;p67"/>
          <p:cNvSpPr txBox="1"/>
          <p:nvPr>
            <p:ph idx="1" type="subTitle"/>
          </p:nvPr>
        </p:nvSpPr>
        <p:spPr>
          <a:xfrm>
            <a:off x="1140600" y="613350"/>
            <a:ext cx="7276800" cy="391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212121"/>
                </a:solidFill>
              </a:rPr>
              <a:t>Conducting user research:</a:t>
            </a:r>
            <a:endParaRPr sz="1800">
              <a:solidFill>
                <a:srgbClr val="21212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800"/>
              <a:buChar char="❏"/>
            </a:pPr>
            <a:r>
              <a:rPr b="1" lang="en" sz="1800">
                <a:solidFill>
                  <a:srgbClr val="212121"/>
                </a:solidFill>
              </a:rPr>
              <a:t>Identify your stakeholders</a:t>
            </a:r>
            <a:endParaRPr b="1" sz="1800">
              <a:solidFill>
                <a:srgbClr val="21212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Char char="❏"/>
            </a:pPr>
            <a:r>
              <a:rPr b="1" lang="en" sz="1800">
                <a:solidFill>
                  <a:srgbClr val="212121"/>
                </a:solidFill>
              </a:rPr>
              <a:t>Identify your business and research goals</a:t>
            </a:r>
            <a:endParaRPr b="1" sz="1800">
              <a:solidFill>
                <a:srgbClr val="21212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Char char="❏"/>
            </a:pPr>
            <a:r>
              <a:rPr b="1" lang="en" sz="1800">
                <a:solidFill>
                  <a:srgbClr val="212121"/>
                </a:solidFill>
              </a:rPr>
              <a:t>Develop your plan</a:t>
            </a:r>
            <a:endParaRPr b="1" sz="1800">
              <a:solidFill>
                <a:srgbClr val="21212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Char char="❏"/>
            </a:pPr>
            <a:r>
              <a:rPr lang="en" sz="1800">
                <a:solidFill>
                  <a:srgbClr val="212121"/>
                </a:solidFill>
              </a:rPr>
              <a:t>Execute your plan</a:t>
            </a:r>
            <a:endParaRPr sz="1800">
              <a:solidFill>
                <a:srgbClr val="21212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Char char="❏"/>
            </a:pPr>
            <a:r>
              <a:rPr lang="en" sz="1800">
                <a:solidFill>
                  <a:srgbClr val="212121"/>
                </a:solidFill>
              </a:rPr>
              <a:t>Synthesize &amp; analyze your findings</a:t>
            </a:r>
            <a:endParaRPr b="1" sz="24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</a:endParaRPr>
          </a:p>
        </p:txBody>
      </p:sp>
      <p:sp>
        <p:nvSpPr>
          <p:cNvPr id="4190" name="Google Shape;4190;p67"/>
          <p:cNvSpPr txBox="1"/>
          <p:nvPr>
            <p:ph type="ctrTitle"/>
          </p:nvPr>
        </p:nvSpPr>
        <p:spPr>
          <a:xfrm rot="-5400000">
            <a:off x="-2047800" y="2407375"/>
            <a:ext cx="4640100" cy="32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HOW DO YOU DO USER RESEARCH?</a:t>
            </a:r>
            <a:endParaRPr b="1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4" name="Shape 4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5" name="Google Shape;4195;p68"/>
          <p:cNvSpPr txBox="1"/>
          <p:nvPr>
            <p:ph type="ctrTitle"/>
          </p:nvPr>
        </p:nvSpPr>
        <p:spPr>
          <a:xfrm rot="-5400000">
            <a:off x="-2047800" y="2407375"/>
            <a:ext cx="4640100" cy="32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MIRO ORIENTATION</a:t>
            </a:r>
            <a:endParaRPr b="1"/>
          </a:p>
        </p:txBody>
      </p:sp>
      <p:sp>
        <p:nvSpPr>
          <p:cNvPr id="4196" name="Google Shape;4196;p68"/>
          <p:cNvSpPr/>
          <p:nvPr/>
        </p:nvSpPr>
        <p:spPr>
          <a:xfrm>
            <a:off x="879900" y="374650"/>
            <a:ext cx="7773600" cy="44043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197" name="Google Shape;4197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09858" y="451333"/>
            <a:ext cx="677990" cy="44481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198" name="Google Shape;4198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0400" y="963100"/>
            <a:ext cx="7692601" cy="38158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2" name="Shape 4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3" name="Google Shape;4203;p69"/>
          <p:cNvSpPr txBox="1"/>
          <p:nvPr>
            <p:ph type="ctrTitle"/>
          </p:nvPr>
        </p:nvSpPr>
        <p:spPr>
          <a:xfrm rot="-5400000">
            <a:off x="-2047800" y="2407375"/>
            <a:ext cx="4640100" cy="32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MIRO ORIENTATION</a:t>
            </a:r>
            <a:endParaRPr b="1"/>
          </a:p>
        </p:txBody>
      </p:sp>
      <p:sp>
        <p:nvSpPr>
          <p:cNvPr id="4204" name="Google Shape;4204;p69"/>
          <p:cNvSpPr/>
          <p:nvPr/>
        </p:nvSpPr>
        <p:spPr>
          <a:xfrm>
            <a:off x="879900" y="374650"/>
            <a:ext cx="7773600" cy="44043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79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205" name="Google Shape;4205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09858" y="451333"/>
            <a:ext cx="677990" cy="44481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206" name="Google Shape;4206;p69"/>
          <p:cNvPicPr preferRelativeResize="0"/>
          <p:nvPr/>
        </p:nvPicPr>
        <p:blipFill>
          <a:blip r:embed="rId4">
            <a:alphaModFix amt="15000"/>
          </a:blip>
          <a:stretch>
            <a:fillRect/>
          </a:stretch>
        </p:blipFill>
        <p:spPr>
          <a:xfrm>
            <a:off x="920400" y="963100"/>
            <a:ext cx="7692601" cy="3815847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7" name="Google Shape;4207;p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8625" y="769825"/>
            <a:ext cx="792399" cy="387702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4208" name="Google Shape;4208;p69"/>
          <p:cNvSpPr/>
          <p:nvPr/>
        </p:nvSpPr>
        <p:spPr>
          <a:xfrm rot="-700101">
            <a:off x="1054582" y="1543952"/>
            <a:ext cx="1297922" cy="198807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05B6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9" name="Google Shape;4209;p69"/>
          <p:cNvSpPr/>
          <p:nvPr/>
        </p:nvSpPr>
        <p:spPr>
          <a:xfrm rot="323105">
            <a:off x="1007276" y="2083885"/>
            <a:ext cx="1297828" cy="198872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05B6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0" name="Google Shape;4210;p69"/>
          <p:cNvSpPr txBox="1"/>
          <p:nvPr/>
        </p:nvSpPr>
        <p:spPr>
          <a:xfrm>
            <a:off x="2415450" y="1301400"/>
            <a:ext cx="19722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Roboto"/>
                <a:ea typeface="Roboto"/>
                <a:cs typeface="Roboto"/>
                <a:sym typeface="Roboto"/>
              </a:rPr>
              <a:t>Add text</a:t>
            </a:r>
            <a:endParaRPr b="1"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11" name="Google Shape;4211;p69"/>
          <p:cNvSpPr txBox="1"/>
          <p:nvPr/>
        </p:nvSpPr>
        <p:spPr>
          <a:xfrm>
            <a:off x="2415450" y="2040225"/>
            <a:ext cx="19722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Roboto"/>
                <a:ea typeface="Roboto"/>
                <a:cs typeface="Roboto"/>
                <a:sym typeface="Roboto"/>
              </a:rPr>
              <a:t>Add “Post-Its”</a:t>
            </a:r>
            <a:endParaRPr b="1" sz="18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5" name="Shape 4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6" name="Google Shape;4216;p70"/>
          <p:cNvSpPr txBox="1"/>
          <p:nvPr>
            <p:ph type="ctrTitle"/>
          </p:nvPr>
        </p:nvSpPr>
        <p:spPr>
          <a:xfrm rot="-5400000">
            <a:off x="-2047800" y="2407375"/>
            <a:ext cx="4640100" cy="32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MIRO ORIENTATION</a:t>
            </a:r>
            <a:endParaRPr b="1"/>
          </a:p>
        </p:txBody>
      </p:sp>
      <p:sp>
        <p:nvSpPr>
          <p:cNvPr id="4217" name="Google Shape;4217;p70"/>
          <p:cNvSpPr/>
          <p:nvPr/>
        </p:nvSpPr>
        <p:spPr>
          <a:xfrm>
            <a:off x="879900" y="374650"/>
            <a:ext cx="7773600" cy="44043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79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218" name="Google Shape;4218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09858" y="451333"/>
            <a:ext cx="677990" cy="44481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219" name="Google Shape;4219;p70"/>
          <p:cNvPicPr preferRelativeResize="0"/>
          <p:nvPr/>
        </p:nvPicPr>
        <p:blipFill>
          <a:blip r:embed="rId4">
            <a:alphaModFix amt="15000"/>
          </a:blip>
          <a:stretch>
            <a:fillRect/>
          </a:stretch>
        </p:blipFill>
        <p:spPr>
          <a:xfrm>
            <a:off x="920400" y="963100"/>
            <a:ext cx="7692601" cy="3815847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0" name="Google Shape;4220;p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8625" y="769825"/>
            <a:ext cx="792399" cy="387702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4221" name="Google Shape;4221;p70"/>
          <p:cNvSpPr/>
          <p:nvPr/>
        </p:nvSpPr>
        <p:spPr>
          <a:xfrm rot="-700101">
            <a:off x="1054582" y="1543952"/>
            <a:ext cx="1297922" cy="198807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05B6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2" name="Google Shape;4222;p70"/>
          <p:cNvSpPr/>
          <p:nvPr/>
        </p:nvSpPr>
        <p:spPr>
          <a:xfrm rot="323105">
            <a:off x="1007276" y="2083885"/>
            <a:ext cx="1297828" cy="198872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05B6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3" name="Google Shape;4223;p70"/>
          <p:cNvSpPr txBox="1"/>
          <p:nvPr/>
        </p:nvSpPr>
        <p:spPr>
          <a:xfrm>
            <a:off x="2415450" y="1301400"/>
            <a:ext cx="19722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Roboto"/>
                <a:ea typeface="Roboto"/>
                <a:cs typeface="Roboto"/>
                <a:sym typeface="Roboto"/>
              </a:rPr>
              <a:t>Add text</a:t>
            </a:r>
            <a:endParaRPr b="1"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24" name="Google Shape;4224;p70"/>
          <p:cNvSpPr txBox="1"/>
          <p:nvPr/>
        </p:nvSpPr>
        <p:spPr>
          <a:xfrm>
            <a:off x="2415450" y="2040225"/>
            <a:ext cx="19722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Roboto"/>
                <a:ea typeface="Roboto"/>
                <a:cs typeface="Roboto"/>
                <a:sym typeface="Roboto"/>
              </a:rPr>
              <a:t>Add “Post-Its”</a:t>
            </a:r>
            <a:endParaRPr b="1" sz="18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225" name="Google Shape;4225;p7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35769" y="2465550"/>
            <a:ext cx="2735481" cy="2276775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4226" name="Google Shape;4226;p70"/>
          <p:cNvSpPr txBox="1"/>
          <p:nvPr/>
        </p:nvSpPr>
        <p:spPr>
          <a:xfrm>
            <a:off x="3993625" y="3815650"/>
            <a:ext cx="1972200" cy="5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Roboto"/>
                <a:ea typeface="Roboto"/>
                <a:cs typeface="Roboto"/>
                <a:sym typeface="Roboto"/>
              </a:rPr>
              <a:t>Zoom in (+) and out (-) on board</a:t>
            </a:r>
            <a:endParaRPr b="1" sz="18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0" name="Shape 4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1" name="Google Shape;4231;p71"/>
          <p:cNvSpPr txBox="1"/>
          <p:nvPr>
            <p:ph idx="1" type="subTitle"/>
          </p:nvPr>
        </p:nvSpPr>
        <p:spPr>
          <a:xfrm>
            <a:off x="1140600" y="613350"/>
            <a:ext cx="7276800" cy="391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Questions to consider:</a:t>
            </a:r>
            <a:endParaRPr b="1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❏"/>
            </a:pPr>
            <a:r>
              <a:rPr lang="en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Who are our stakeholders (or people with a </a:t>
            </a:r>
            <a:r>
              <a:rPr lang="en" sz="1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vested interest</a:t>
            </a:r>
            <a:r>
              <a:rPr lang="en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in the goal)?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❏"/>
            </a:pPr>
            <a:r>
              <a:rPr lang="en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What are our client’s needs? What goals are they trying to achieve?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❏"/>
            </a:pPr>
            <a:r>
              <a:rPr lang="en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What are our needs? How do we maintain those?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❏"/>
            </a:pPr>
            <a:r>
              <a:rPr lang="en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How do they interact with our product or service?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❏"/>
            </a:pPr>
            <a:r>
              <a:rPr lang="en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What’s the client’s biggest pain point?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❏"/>
            </a:pPr>
            <a:r>
              <a:rPr lang="en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What area do we see the most opportunity?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21212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</a:endParaRPr>
          </a:p>
        </p:txBody>
      </p:sp>
      <p:sp>
        <p:nvSpPr>
          <p:cNvPr id="4232" name="Google Shape;4232;p71"/>
          <p:cNvSpPr txBox="1"/>
          <p:nvPr>
            <p:ph type="ctrTitle"/>
          </p:nvPr>
        </p:nvSpPr>
        <p:spPr>
          <a:xfrm rot="-5400000">
            <a:off x="-2047800" y="2407375"/>
            <a:ext cx="4640100" cy="32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IDENTIFY YOUR STAKEHOLDERS</a:t>
            </a:r>
            <a:endParaRPr b="1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95A61"/>
        </a:solidFill>
      </p:bgPr>
    </p:bg>
    <p:spTree>
      <p:nvGrpSpPr>
        <p:cNvPr id="4236" name="Shape 4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7" name="Google Shape;4237;p72"/>
          <p:cNvSpPr txBox="1"/>
          <p:nvPr>
            <p:ph type="ctrTitle"/>
          </p:nvPr>
        </p:nvSpPr>
        <p:spPr>
          <a:xfrm rot="-5400000">
            <a:off x="-2047800" y="2407375"/>
            <a:ext cx="4640100" cy="32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DEVELOP YOUR PLAN</a:t>
            </a:r>
            <a:endParaRPr b="1"/>
          </a:p>
        </p:txBody>
      </p:sp>
      <p:sp>
        <p:nvSpPr>
          <p:cNvPr id="4238" name="Google Shape;4238;p72"/>
          <p:cNvSpPr txBox="1"/>
          <p:nvPr>
            <p:ph idx="2" type="subTitle"/>
          </p:nvPr>
        </p:nvSpPr>
        <p:spPr>
          <a:xfrm>
            <a:off x="5793225" y="845650"/>
            <a:ext cx="2407800" cy="166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95A61"/>
                </a:solidFill>
              </a:rPr>
              <a:t>How might we design a solution for college professors to feel confident teaching a hybrid course in Fall 2021?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4239" name="Google Shape;4239;p72"/>
          <p:cNvSpPr txBox="1"/>
          <p:nvPr/>
        </p:nvSpPr>
        <p:spPr>
          <a:xfrm>
            <a:off x="1053000" y="1740600"/>
            <a:ext cx="40938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Who are our stakeholders?</a:t>
            </a:r>
            <a:endParaRPr sz="4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3" name="Shape 4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4" name="Google Shape;4244;p73"/>
          <p:cNvSpPr txBox="1"/>
          <p:nvPr>
            <p:ph idx="1" type="subTitle"/>
          </p:nvPr>
        </p:nvSpPr>
        <p:spPr>
          <a:xfrm>
            <a:off x="1140600" y="613350"/>
            <a:ext cx="7276800" cy="391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Questions to consider:</a:t>
            </a: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❏"/>
            </a:pPr>
            <a:r>
              <a:rPr lang="en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What products, and/or services are being offered?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❏"/>
            </a:pPr>
            <a:r>
              <a:rPr lang="en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What are their current users’ behaviors?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❏"/>
            </a:pPr>
            <a:r>
              <a:rPr lang="en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How are they interacting with their products and/or services?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❏"/>
            </a:pPr>
            <a:r>
              <a:rPr lang="en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What is the current relationship between the user and the business?</a:t>
            </a:r>
            <a:endParaRPr b="1"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</a:endParaRPr>
          </a:p>
        </p:txBody>
      </p:sp>
      <p:sp>
        <p:nvSpPr>
          <p:cNvPr id="4245" name="Google Shape;4245;p73"/>
          <p:cNvSpPr txBox="1"/>
          <p:nvPr>
            <p:ph type="ctrTitle"/>
          </p:nvPr>
        </p:nvSpPr>
        <p:spPr>
          <a:xfrm rot="-5400000">
            <a:off x="-2047800" y="2407375"/>
            <a:ext cx="4640100" cy="32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IDENTIFY BUSINESS AND RESEARCH GOALS</a:t>
            </a:r>
            <a:endParaRPr b="1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95A61"/>
        </a:solidFill>
      </p:bgPr>
    </p:bg>
    <p:spTree>
      <p:nvGrpSpPr>
        <p:cNvPr id="4249" name="Shape 4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0" name="Google Shape;4250;p74"/>
          <p:cNvSpPr txBox="1"/>
          <p:nvPr>
            <p:ph type="ctrTitle"/>
          </p:nvPr>
        </p:nvSpPr>
        <p:spPr>
          <a:xfrm rot="-5400000">
            <a:off x="-2047800" y="2407375"/>
            <a:ext cx="4640100" cy="32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DEVELOP YOUR PLAN</a:t>
            </a:r>
            <a:endParaRPr b="1"/>
          </a:p>
        </p:txBody>
      </p:sp>
      <p:sp>
        <p:nvSpPr>
          <p:cNvPr id="4251" name="Google Shape;4251;p74"/>
          <p:cNvSpPr txBox="1"/>
          <p:nvPr>
            <p:ph idx="2" type="subTitle"/>
          </p:nvPr>
        </p:nvSpPr>
        <p:spPr>
          <a:xfrm>
            <a:off x="5793225" y="845650"/>
            <a:ext cx="2407800" cy="166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95A61"/>
                </a:solidFill>
              </a:rPr>
              <a:t>How might we design a solution for college professors to feel confident teaching a hybrid course in Fall 2021?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4252" name="Google Shape;4252;p74"/>
          <p:cNvSpPr txBox="1"/>
          <p:nvPr/>
        </p:nvSpPr>
        <p:spPr>
          <a:xfrm>
            <a:off x="1053000" y="1001725"/>
            <a:ext cx="4093800" cy="31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What are our business and research goals?</a:t>
            </a:r>
            <a:endParaRPr sz="4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6" name="Shape 4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7" name="Google Shape;4257;p75"/>
          <p:cNvSpPr txBox="1"/>
          <p:nvPr>
            <p:ph idx="1" type="subTitle"/>
          </p:nvPr>
        </p:nvSpPr>
        <p:spPr>
          <a:xfrm>
            <a:off x="1140600" y="613350"/>
            <a:ext cx="7276800" cy="391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Questions to consider:</a:t>
            </a:r>
            <a:endParaRPr b="1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❏"/>
            </a:pPr>
            <a:r>
              <a:rPr lang="en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Who are the key populations you would like to speak to?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❏"/>
            </a:pPr>
            <a:r>
              <a:rPr lang="en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What are the roles they play? (Ex. decision-makers, managers, end users)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❏"/>
            </a:pPr>
            <a:r>
              <a:rPr lang="en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Who can provide insight into your product and/or service?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❏"/>
            </a:pPr>
            <a:r>
              <a:rPr lang="en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Where can you find the right people to speak to?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❏"/>
            </a:pPr>
            <a:r>
              <a:rPr lang="en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Are these users that are directly affiliated with your organization?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❏"/>
            </a:pPr>
            <a:r>
              <a:rPr lang="en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Are these new or prospective users?</a:t>
            </a:r>
            <a:endParaRPr b="1"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</a:endParaRPr>
          </a:p>
        </p:txBody>
      </p:sp>
      <p:sp>
        <p:nvSpPr>
          <p:cNvPr id="4258" name="Google Shape;4258;p75"/>
          <p:cNvSpPr txBox="1"/>
          <p:nvPr>
            <p:ph type="ctrTitle"/>
          </p:nvPr>
        </p:nvSpPr>
        <p:spPr>
          <a:xfrm rot="-5400000">
            <a:off x="-2047800" y="2407375"/>
            <a:ext cx="4640100" cy="32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DEVELOP YOUR PLAN</a:t>
            </a:r>
            <a:endParaRPr b="1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4" name="Shape 3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5" name="Google Shape;3865;p31"/>
          <p:cNvSpPr txBox="1"/>
          <p:nvPr>
            <p:ph idx="1" type="subTitle"/>
          </p:nvPr>
        </p:nvSpPr>
        <p:spPr>
          <a:xfrm>
            <a:off x="1140600" y="613350"/>
            <a:ext cx="7276800" cy="391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</a:rPr>
              <a:t>Introduce Yourselves!</a:t>
            </a:r>
            <a:endParaRPr b="1"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❏"/>
            </a:pPr>
            <a:r>
              <a:rPr lang="en" sz="1800">
                <a:solidFill>
                  <a:schemeClr val="dk1"/>
                </a:solidFill>
              </a:rPr>
              <a:t>Name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❏"/>
            </a:pPr>
            <a:r>
              <a:rPr lang="en" sz="1800">
                <a:solidFill>
                  <a:schemeClr val="dk1"/>
                </a:solidFill>
              </a:rPr>
              <a:t>Pronouns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❏"/>
            </a:pPr>
            <a:r>
              <a:rPr lang="en" sz="1800">
                <a:solidFill>
                  <a:schemeClr val="dk1"/>
                </a:solidFill>
              </a:rPr>
              <a:t>Location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❏"/>
            </a:pPr>
            <a:r>
              <a:rPr lang="en" sz="1800">
                <a:solidFill>
                  <a:schemeClr val="dk1"/>
                </a:solidFill>
              </a:rPr>
              <a:t>What are you interested in learning?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6" name="Google Shape;3866;p31"/>
          <p:cNvSpPr txBox="1"/>
          <p:nvPr>
            <p:ph type="ctrTitle"/>
          </p:nvPr>
        </p:nvSpPr>
        <p:spPr>
          <a:xfrm rot="-5400000">
            <a:off x="-2047800" y="2407375"/>
            <a:ext cx="4640100" cy="32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INTRODUCTIONS</a:t>
            </a:r>
            <a:endParaRPr b="1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95A61"/>
        </a:solidFill>
      </p:bgPr>
    </p:bg>
    <p:spTree>
      <p:nvGrpSpPr>
        <p:cNvPr id="4262" name="Shape 4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3" name="Google Shape;4263;p76"/>
          <p:cNvSpPr txBox="1"/>
          <p:nvPr>
            <p:ph type="ctrTitle"/>
          </p:nvPr>
        </p:nvSpPr>
        <p:spPr>
          <a:xfrm rot="-5400000">
            <a:off x="-2047800" y="2407375"/>
            <a:ext cx="4640100" cy="32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DEVELOP YOUR PLAN</a:t>
            </a:r>
            <a:endParaRPr b="1"/>
          </a:p>
        </p:txBody>
      </p:sp>
      <p:sp>
        <p:nvSpPr>
          <p:cNvPr id="4264" name="Google Shape;4264;p76"/>
          <p:cNvSpPr txBox="1"/>
          <p:nvPr>
            <p:ph idx="2" type="subTitle"/>
          </p:nvPr>
        </p:nvSpPr>
        <p:spPr>
          <a:xfrm>
            <a:off x="5793225" y="845650"/>
            <a:ext cx="2407800" cy="166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95A61"/>
                </a:solidFill>
              </a:rPr>
              <a:t>How might we design a solution for college professors to feel confident teaching a hybrid course in Fall 2021?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4265" name="Google Shape;4265;p76"/>
          <p:cNvSpPr txBox="1"/>
          <p:nvPr/>
        </p:nvSpPr>
        <p:spPr>
          <a:xfrm>
            <a:off x="1053000" y="540000"/>
            <a:ext cx="4093800" cy="40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How might we develop a research plan that meets</a:t>
            </a:r>
            <a:r>
              <a:rPr lang="en" sz="4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our business and research goals?</a:t>
            </a:r>
            <a:endParaRPr sz="4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9" name="Shape 4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0" name="Google Shape;4270;p77"/>
          <p:cNvSpPr txBox="1"/>
          <p:nvPr>
            <p:ph idx="1" type="subTitle"/>
          </p:nvPr>
        </p:nvSpPr>
        <p:spPr>
          <a:xfrm>
            <a:off x="1140600" y="613350"/>
            <a:ext cx="7276800" cy="391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Questions to consider:</a:t>
            </a: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❏"/>
            </a:pPr>
            <a:r>
              <a:rPr lang="en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What themes are you interested in exploring?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❏"/>
            </a:pPr>
            <a:r>
              <a:rPr lang="en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What are the major topics that you will cover?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❏"/>
            </a:pPr>
            <a:r>
              <a:rPr lang="en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What questions are important to ask participants?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Roles during the interview:</a:t>
            </a:r>
            <a:endParaRPr b="1" sz="2400">
              <a:solidFill>
                <a:srgbClr val="21212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</a:endParaRPr>
          </a:p>
        </p:txBody>
      </p:sp>
      <p:sp>
        <p:nvSpPr>
          <p:cNvPr id="4271" name="Google Shape;4271;p77"/>
          <p:cNvSpPr txBox="1"/>
          <p:nvPr>
            <p:ph type="ctrTitle"/>
          </p:nvPr>
        </p:nvSpPr>
        <p:spPr>
          <a:xfrm rot="-5400000">
            <a:off x="-2047800" y="2407375"/>
            <a:ext cx="4640100" cy="32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EXECUTE YOUR PLAN</a:t>
            </a:r>
            <a:endParaRPr b="1"/>
          </a:p>
        </p:txBody>
      </p:sp>
      <p:sp>
        <p:nvSpPr>
          <p:cNvPr id="4272" name="Google Shape;4272;p77"/>
          <p:cNvSpPr txBox="1"/>
          <p:nvPr/>
        </p:nvSpPr>
        <p:spPr>
          <a:xfrm>
            <a:off x="1150525" y="2752225"/>
            <a:ext cx="1579200" cy="8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95A61"/>
                </a:solidFill>
                <a:latin typeface="Roboto"/>
                <a:ea typeface="Roboto"/>
                <a:cs typeface="Roboto"/>
                <a:sym typeface="Roboto"/>
              </a:rPr>
              <a:t>THE PARTICIPANT</a:t>
            </a:r>
            <a:endParaRPr b="1">
              <a:solidFill>
                <a:srgbClr val="F95A6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95A6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73" name="Google Shape;4273;p77"/>
          <p:cNvSpPr txBox="1"/>
          <p:nvPr/>
        </p:nvSpPr>
        <p:spPr>
          <a:xfrm>
            <a:off x="1150525" y="3462850"/>
            <a:ext cx="15792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Tells the story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7" name="Shape 4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8" name="Google Shape;4278;p78"/>
          <p:cNvSpPr txBox="1"/>
          <p:nvPr>
            <p:ph idx="1" type="subTitle"/>
          </p:nvPr>
        </p:nvSpPr>
        <p:spPr>
          <a:xfrm>
            <a:off x="1140600" y="613350"/>
            <a:ext cx="7276800" cy="391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Questions to consider:</a:t>
            </a: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❏"/>
            </a:pPr>
            <a:r>
              <a:rPr lang="en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What themes are you interested in exploring?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❏"/>
            </a:pPr>
            <a:r>
              <a:rPr lang="en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What are the major topics that you will cover?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❏"/>
            </a:pPr>
            <a:r>
              <a:rPr lang="en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What questions are important to ask participants?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Roles during the interview:</a:t>
            </a:r>
            <a:endParaRPr b="1" sz="2400">
              <a:solidFill>
                <a:srgbClr val="21212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</a:endParaRPr>
          </a:p>
        </p:txBody>
      </p:sp>
      <p:sp>
        <p:nvSpPr>
          <p:cNvPr id="4279" name="Google Shape;4279;p78"/>
          <p:cNvSpPr txBox="1"/>
          <p:nvPr>
            <p:ph type="ctrTitle"/>
          </p:nvPr>
        </p:nvSpPr>
        <p:spPr>
          <a:xfrm rot="-5400000">
            <a:off x="-2047800" y="2407375"/>
            <a:ext cx="4640100" cy="32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EXECUTE YOUR PLAN</a:t>
            </a:r>
            <a:endParaRPr b="1"/>
          </a:p>
        </p:txBody>
      </p:sp>
      <p:sp>
        <p:nvSpPr>
          <p:cNvPr id="4280" name="Google Shape;4280;p78"/>
          <p:cNvSpPr txBox="1"/>
          <p:nvPr/>
        </p:nvSpPr>
        <p:spPr>
          <a:xfrm>
            <a:off x="1150525" y="2752225"/>
            <a:ext cx="1579200" cy="8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95A61"/>
                </a:solidFill>
                <a:latin typeface="Roboto"/>
                <a:ea typeface="Roboto"/>
                <a:cs typeface="Roboto"/>
                <a:sym typeface="Roboto"/>
              </a:rPr>
              <a:t>THE PARTICIPANT</a:t>
            </a:r>
            <a:endParaRPr b="1">
              <a:solidFill>
                <a:srgbClr val="F95A6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95A6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81" name="Google Shape;4281;p78"/>
          <p:cNvSpPr txBox="1"/>
          <p:nvPr/>
        </p:nvSpPr>
        <p:spPr>
          <a:xfrm>
            <a:off x="3068058" y="2752225"/>
            <a:ext cx="1579200" cy="8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95A61"/>
                </a:solidFill>
                <a:latin typeface="Roboto"/>
                <a:ea typeface="Roboto"/>
                <a:cs typeface="Roboto"/>
                <a:sym typeface="Roboto"/>
              </a:rPr>
              <a:t>THE RESEARCHER</a:t>
            </a:r>
            <a:endParaRPr b="1">
              <a:solidFill>
                <a:srgbClr val="F95A6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95A6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82" name="Google Shape;4282;p78"/>
          <p:cNvSpPr txBox="1"/>
          <p:nvPr/>
        </p:nvSpPr>
        <p:spPr>
          <a:xfrm>
            <a:off x="1150525" y="3462850"/>
            <a:ext cx="15792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Tells the story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83" name="Google Shape;4283;p78"/>
          <p:cNvSpPr txBox="1"/>
          <p:nvPr/>
        </p:nvSpPr>
        <p:spPr>
          <a:xfrm>
            <a:off x="3068058" y="3462850"/>
            <a:ext cx="15792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Guides the story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7" name="Shape 4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8" name="Google Shape;4288;p79"/>
          <p:cNvSpPr txBox="1"/>
          <p:nvPr>
            <p:ph idx="1" type="subTitle"/>
          </p:nvPr>
        </p:nvSpPr>
        <p:spPr>
          <a:xfrm>
            <a:off x="1140600" y="613350"/>
            <a:ext cx="7276800" cy="391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Questions to consider:</a:t>
            </a: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❏"/>
            </a:pPr>
            <a:r>
              <a:rPr lang="en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What themes are you interested in exploring?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❏"/>
            </a:pPr>
            <a:r>
              <a:rPr lang="en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What are the major topics that you will cover?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❏"/>
            </a:pPr>
            <a:r>
              <a:rPr lang="en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What questions are important to ask participants?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Roles during the interview:</a:t>
            </a:r>
            <a:endParaRPr b="1" sz="2400">
              <a:solidFill>
                <a:srgbClr val="21212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</a:endParaRPr>
          </a:p>
        </p:txBody>
      </p:sp>
      <p:sp>
        <p:nvSpPr>
          <p:cNvPr id="4289" name="Google Shape;4289;p79"/>
          <p:cNvSpPr txBox="1"/>
          <p:nvPr>
            <p:ph type="ctrTitle"/>
          </p:nvPr>
        </p:nvSpPr>
        <p:spPr>
          <a:xfrm rot="-5400000">
            <a:off x="-2047800" y="2407375"/>
            <a:ext cx="4640100" cy="32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EXECUTE YOUR PLAN</a:t>
            </a:r>
            <a:endParaRPr b="1"/>
          </a:p>
        </p:txBody>
      </p:sp>
      <p:sp>
        <p:nvSpPr>
          <p:cNvPr id="4290" name="Google Shape;4290;p79"/>
          <p:cNvSpPr txBox="1"/>
          <p:nvPr/>
        </p:nvSpPr>
        <p:spPr>
          <a:xfrm>
            <a:off x="1150525" y="2752225"/>
            <a:ext cx="1579200" cy="8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95A61"/>
                </a:solidFill>
                <a:latin typeface="Roboto"/>
                <a:ea typeface="Roboto"/>
                <a:cs typeface="Roboto"/>
                <a:sym typeface="Roboto"/>
              </a:rPr>
              <a:t>THE PARTICIPANT</a:t>
            </a:r>
            <a:endParaRPr b="1">
              <a:solidFill>
                <a:srgbClr val="F95A6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95A6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91" name="Google Shape;4291;p79"/>
          <p:cNvSpPr txBox="1"/>
          <p:nvPr/>
        </p:nvSpPr>
        <p:spPr>
          <a:xfrm>
            <a:off x="3068058" y="2752225"/>
            <a:ext cx="1579200" cy="8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95A61"/>
                </a:solidFill>
                <a:latin typeface="Roboto"/>
                <a:ea typeface="Roboto"/>
                <a:cs typeface="Roboto"/>
                <a:sym typeface="Roboto"/>
              </a:rPr>
              <a:t>THE RESEARCHER</a:t>
            </a:r>
            <a:endParaRPr b="1">
              <a:solidFill>
                <a:srgbClr val="F95A6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95A6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92" name="Google Shape;4292;p79"/>
          <p:cNvSpPr txBox="1"/>
          <p:nvPr/>
        </p:nvSpPr>
        <p:spPr>
          <a:xfrm>
            <a:off x="4985592" y="2752225"/>
            <a:ext cx="1579200" cy="8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95A61"/>
                </a:solidFill>
                <a:latin typeface="Roboto"/>
                <a:ea typeface="Roboto"/>
                <a:cs typeface="Roboto"/>
                <a:sym typeface="Roboto"/>
              </a:rPr>
              <a:t>THE</a:t>
            </a:r>
            <a:endParaRPr b="1">
              <a:solidFill>
                <a:srgbClr val="F95A6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95A61"/>
                </a:solidFill>
                <a:latin typeface="Roboto"/>
                <a:ea typeface="Roboto"/>
                <a:cs typeface="Roboto"/>
                <a:sym typeface="Roboto"/>
              </a:rPr>
              <a:t>NOTETAKER</a:t>
            </a:r>
            <a:endParaRPr b="1">
              <a:solidFill>
                <a:srgbClr val="F95A6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95A6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93" name="Google Shape;4293;p79"/>
          <p:cNvSpPr txBox="1"/>
          <p:nvPr/>
        </p:nvSpPr>
        <p:spPr>
          <a:xfrm>
            <a:off x="1150525" y="3462850"/>
            <a:ext cx="15792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Tells the story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94" name="Google Shape;4294;p79"/>
          <p:cNvSpPr txBox="1"/>
          <p:nvPr/>
        </p:nvSpPr>
        <p:spPr>
          <a:xfrm>
            <a:off x="3068058" y="3462850"/>
            <a:ext cx="15792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Guides the story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95" name="Google Shape;4295;p79"/>
          <p:cNvSpPr txBox="1"/>
          <p:nvPr/>
        </p:nvSpPr>
        <p:spPr>
          <a:xfrm>
            <a:off x="4985592" y="3462850"/>
            <a:ext cx="15792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Captures the story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9" name="Shape 4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" name="Google Shape;4300;p80"/>
          <p:cNvSpPr txBox="1"/>
          <p:nvPr>
            <p:ph idx="1" type="subTitle"/>
          </p:nvPr>
        </p:nvSpPr>
        <p:spPr>
          <a:xfrm>
            <a:off x="1140600" y="613350"/>
            <a:ext cx="7276800" cy="391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Questions to consider:</a:t>
            </a: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❏"/>
            </a:pPr>
            <a:r>
              <a:rPr lang="en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What themes are you interested in exploring?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❏"/>
            </a:pPr>
            <a:r>
              <a:rPr lang="en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What are the major topics that you will cover?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❏"/>
            </a:pPr>
            <a:r>
              <a:rPr lang="en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What questions are important to ask participants?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Roles during the interview:</a:t>
            </a:r>
            <a:endParaRPr b="1" sz="2400">
              <a:solidFill>
                <a:srgbClr val="21212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</a:endParaRPr>
          </a:p>
        </p:txBody>
      </p:sp>
      <p:sp>
        <p:nvSpPr>
          <p:cNvPr id="4301" name="Google Shape;4301;p80"/>
          <p:cNvSpPr txBox="1"/>
          <p:nvPr>
            <p:ph type="ctrTitle"/>
          </p:nvPr>
        </p:nvSpPr>
        <p:spPr>
          <a:xfrm rot="-5400000">
            <a:off x="-2047800" y="2407375"/>
            <a:ext cx="4640100" cy="32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EXECUTE YOUR PLAN</a:t>
            </a:r>
            <a:endParaRPr b="1"/>
          </a:p>
        </p:txBody>
      </p:sp>
      <p:sp>
        <p:nvSpPr>
          <p:cNvPr id="4302" name="Google Shape;4302;p80"/>
          <p:cNvSpPr txBox="1"/>
          <p:nvPr/>
        </p:nvSpPr>
        <p:spPr>
          <a:xfrm>
            <a:off x="1150525" y="2752225"/>
            <a:ext cx="1579200" cy="8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95A61"/>
                </a:solidFill>
                <a:latin typeface="Roboto"/>
                <a:ea typeface="Roboto"/>
                <a:cs typeface="Roboto"/>
                <a:sym typeface="Roboto"/>
              </a:rPr>
              <a:t>THE PARTICIPANT</a:t>
            </a:r>
            <a:endParaRPr b="1">
              <a:solidFill>
                <a:srgbClr val="F95A6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95A6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03" name="Google Shape;4303;p80"/>
          <p:cNvSpPr txBox="1"/>
          <p:nvPr/>
        </p:nvSpPr>
        <p:spPr>
          <a:xfrm>
            <a:off x="3068058" y="2752225"/>
            <a:ext cx="1579200" cy="8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95A61"/>
                </a:solidFill>
                <a:latin typeface="Roboto"/>
                <a:ea typeface="Roboto"/>
                <a:cs typeface="Roboto"/>
                <a:sym typeface="Roboto"/>
              </a:rPr>
              <a:t>THE RESEARCHER</a:t>
            </a:r>
            <a:endParaRPr b="1">
              <a:solidFill>
                <a:srgbClr val="F95A6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95A6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04" name="Google Shape;4304;p80"/>
          <p:cNvSpPr txBox="1"/>
          <p:nvPr/>
        </p:nvSpPr>
        <p:spPr>
          <a:xfrm>
            <a:off x="4985592" y="2752225"/>
            <a:ext cx="1579200" cy="8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95A61"/>
                </a:solidFill>
                <a:latin typeface="Roboto"/>
                <a:ea typeface="Roboto"/>
                <a:cs typeface="Roboto"/>
                <a:sym typeface="Roboto"/>
              </a:rPr>
              <a:t>THE</a:t>
            </a:r>
            <a:endParaRPr b="1">
              <a:solidFill>
                <a:srgbClr val="F95A6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95A61"/>
                </a:solidFill>
                <a:latin typeface="Roboto"/>
                <a:ea typeface="Roboto"/>
                <a:cs typeface="Roboto"/>
                <a:sym typeface="Roboto"/>
              </a:rPr>
              <a:t>NOTETAKER</a:t>
            </a:r>
            <a:endParaRPr b="1">
              <a:solidFill>
                <a:srgbClr val="F95A6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95A6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05" name="Google Shape;4305;p80"/>
          <p:cNvSpPr txBox="1"/>
          <p:nvPr/>
        </p:nvSpPr>
        <p:spPr>
          <a:xfrm>
            <a:off x="6903125" y="2752225"/>
            <a:ext cx="15792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95A61"/>
                </a:solidFill>
                <a:latin typeface="Roboto"/>
                <a:ea typeface="Roboto"/>
                <a:cs typeface="Roboto"/>
                <a:sym typeface="Roboto"/>
              </a:rPr>
              <a:t>THE</a:t>
            </a:r>
            <a:endParaRPr b="1">
              <a:solidFill>
                <a:srgbClr val="F95A6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95A61"/>
                </a:solidFill>
                <a:latin typeface="Roboto"/>
                <a:ea typeface="Roboto"/>
                <a:cs typeface="Roboto"/>
                <a:sym typeface="Roboto"/>
              </a:rPr>
              <a:t>OBSERVER*</a:t>
            </a:r>
            <a:endParaRPr b="1">
              <a:solidFill>
                <a:srgbClr val="F95A6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06" name="Google Shape;4306;p80"/>
          <p:cNvSpPr txBox="1"/>
          <p:nvPr/>
        </p:nvSpPr>
        <p:spPr>
          <a:xfrm>
            <a:off x="1150525" y="3462850"/>
            <a:ext cx="15792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Tells the story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07" name="Google Shape;4307;p80"/>
          <p:cNvSpPr txBox="1"/>
          <p:nvPr/>
        </p:nvSpPr>
        <p:spPr>
          <a:xfrm>
            <a:off x="3068058" y="3462850"/>
            <a:ext cx="15792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Guides the story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08" name="Google Shape;4308;p80"/>
          <p:cNvSpPr txBox="1"/>
          <p:nvPr/>
        </p:nvSpPr>
        <p:spPr>
          <a:xfrm>
            <a:off x="4985592" y="3462850"/>
            <a:ext cx="15792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Captures the story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09" name="Google Shape;4309;p80"/>
          <p:cNvSpPr txBox="1"/>
          <p:nvPr/>
        </p:nvSpPr>
        <p:spPr>
          <a:xfrm>
            <a:off x="6903125" y="3462850"/>
            <a:ext cx="15792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Watches the story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10" name="Google Shape;4310;p80"/>
          <p:cNvSpPr txBox="1"/>
          <p:nvPr/>
        </p:nvSpPr>
        <p:spPr>
          <a:xfrm>
            <a:off x="6903125" y="4286275"/>
            <a:ext cx="1579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*Optional role</a:t>
            </a:r>
            <a:endParaRPr sz="1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4" name="Shape 4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5" name="Google Shape;4315;p81"/>
          <p:cNvSpPr txBox="1"/>
          <p:nvPr>
            <p:ph idx="1" type="subTitle"/>
          </p:nvPr>
        </p:nvSpPr>
        <p:spPr>
          <a:xfrm>
            <a:off x="1140600" y="613350"/>
            <a:ext cx="7276800" cy="391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Questions to consider:</a:t>
            </a:r>
            <a:endParaRPr b="1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❏"/>
            </a:pPr>
            <a:r>
              <a:rPr lang="en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What patterns emerge?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❏"/>
            </a:pPr>
            <a:r>
              <a:rPr lang="en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What themes emerge?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❏"/>
            </a:pPr>
            <a:r>
              <a:rPr lang="en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What insights did you learn?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❏"/>
            </a:pPr>
            <a:r>
              <a:rPr lang="en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How does this answer the research question/goal?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</a:endParaRPr>
          </a:p>
        </p:txBody>
      </p:sp>
      <p:sp>
        <p:nvSpPr>
          <p:cNvPr id="4316" name="Google Shape;4316;p81"/>
          <p:cNvSpPr txBox="1"/>
          <p:nvPr>
            <p:ph type="ctrTitle"/>
          </p:nvPr>
        </p:nvSpPr>
        <p:spPr>
          <a:xfrm rot="-5400000">
            <a:off x="-2047800" y="2407375"/>
            <a:ext cx="4640100" cy="32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SYNTHESIZE &amp; ANALYZE YOUR FINDINGS</a:t>
            </a:r>
            <a:endParaRPr b="1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0" name="Shape 4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1" name="Google Shape;4321;p82"/>
          <p:cNvSpPr txBox="1"/>
          <p:nvPr>
            <p:ph idx="1" type="subTitle"/>
          </p:nvPr>
        </p:nvSpPr>
        <p:spPr>
          <a:xfrm>
            <a:off x="1140600" y="613350"/>
            <a:ext cx="7276800" cy="391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Questions to consider:</a:t>
            </a:r>
            <a:endParaRPr b="1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❏"/>
            </a:pPr>
            <a:r>
              <a:rPr lang="en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What patterns emerge?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❏"/>
            </a:pPr>
            <a:r>
              <a:rPr lang="en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What themes emerge?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❏"/>
            </a:pPr>
            <a:r>
              <a:rPr lang="en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What insights did you learn?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❏"/>
            </a:pPr>
            <a:r>
              <a:rPr lang="en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How does this answer the research question/goal?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Example synthesis/analysis methods: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➢"/>
            </a:pP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Affinity diagramming/mapping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➢"/>
            </a:pP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Thematic analysis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➢"/>
            </a:pP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Persona development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➢"/>
            </a:pP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Storyboard development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➢"/>
            </a:pP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User journey mapping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</a:endParaRPr>
          </a:p>
        </p:txBody>
      </p:sp>
      <p:sp>
        <p:nvSpPr>
          <p:cNvPr id="4322" name="Google Shape;4322;p82"/>
          <p:cNvSpPr txBox="1"/>
          <p:nvPr>
            <p:ph type="ctrTitle"/>
          </p:nvPr>
        </p:nvSpPr>
        <p:spPr>
          <a:xfrm rot="-5400000">
            <a:off x="-2047800" y="2407375"/>
            <a:ext cx="4640100" cy="32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SYNTHESIZE &amp; ANALYZE YOUR FINDINGS</a:t>
            </a:r>
            <a:endParaRPr b="1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6" name="Shape 4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7" name="Google Shape;4327;p83"/>
          <p:cNvSpPr txBox="1"/>
          <p:nvPr>
            <p:ph type="title"/>
          </p:nvPr>
        </p:nvSpPr>
        <p:spPr>
          <a:xfrm>
            <a:off x="2457000" y="2194650"/>
            <a:ext cx="4158000" cy="75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</a:rPr>
              <a:t>TIPS FOR CONDUCTING RESEARCH &amp; INTERVIEWING</a:t>
            </a:r>
            <a:endParaRPr sz="36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</a:rPr>
              <a:t>USERS</a:t>
            </a:r>
            <a:endParaRPr sz="3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1" name="Shape 4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2" name="Google Shape;4332;p84"/>
          <p:cNvSpPr txBox="1"/>
          <p:nvPr>
            <p:ph idx="2" type="ctrTitle"/>
          </p:nvPr>
        </p:nvSpPr>
        <p:spPr>
          <a:xfrm rot="-5400000">
            <a:off x="-2047800" y="2407375"/>
            <a:ext cx="4640100" cy="32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TIPS FOR CONDUCTING RESEARCH</a:t>
            </a:r>
            <a:endParaRPr/>
          </a:p>
        </p:txBody>
      </p:sp>
      <p:sp>
        <p:nvSpPr>
          <p:cNvPr id="4333" name="Google Shape;4333;p84"/>
          <p:cNvSpPr txBox="1"/>
          <p:nvPr>
            <p:ph type="ctrTitle"/>
          </p:nvPr>
        </p:nvSpPr>
        <p:spPr>
          <a:xfrm>
            <a:off x="1459425" y="989401"/>
            <a:ext cx="2750100" cy="24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+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</a:t>
            </a:r>
            <a:endParaRPr/>
          </a:p>
        </p:txBody>
      </p:sp>
      <p:sp>
        <p:nvSpPr>
          <p:cNvPr id="4334" name="Google Shape;4334;p84"/>
          <p:cNvSpPr txBox="1"/>
          <p:nvPr>
            <p:ph type="ctrTitle"/>
          </p:nvPr>
        </p:nvSpPr>
        <p:spPr>
          <a:xfrm>
            <a:off x="5232300" y="989401"/>
            <a:ext cx="2750100" cy="24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DON’T</a:t>
            </a:r>
            <a:endParaRPr/>
          </a:p>
        </p:txBody>
      </p:sp>
      <p:sp>
        <p:nvSpPr>
          <p:cNvPr id="4335" name="Google Shape;4335;p84"/>
          <p:cNvSpPr txBox="1"/>
          <p:nvPr>
            <p:ph idx="1" type="subTitle"/>
          </p:nvPr>
        </p:nvSpPr>
        <p:spPr>
          <a:xfrm>
            <a:off x="1296000" y="1528350"/>
            <a:ext cx="2821500" cy="97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➔"/>
            </a:pPr>
            <a:r>
              <a:rPr lang="en">
                <a:solidFill>
                  <a:schemeClr val="dk1"/>
                </a:solidFill>
              </a:rPr>
              <a:t>Ask open ended questions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◆"/>
            </a:pPr>
            <a:r>
              <a:rPr lang="en" sz="1400">
                <a:solidFill>
                  <a:schemeClr val="dk1"/>
                </a:solidFill>
              </a:rPr>
              <a:t>“How would you describe this?”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➔"/>
            </a:pPr>
            <a:r>
              <a:rPr lang="en">
                <a:solidFill>
                  <a:schemeClr val="dk1"/>
                </a:solidFill>
              </a:rPr>
              <a:t>Ask focused and simple questions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◆"/>
            </a:pPr>
            <a:r>
              <a:rPr lang="en" sz="1400">
                <a:solidFill>
                  <a:schemeClr val="dk1"/>
                </a:solidFill>
              </a:rPr>
              <a:t>“How do you feel about NY pizza?”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➔"/>
            </a:pPr>
            <a:r>
              <a:rPr lang="en">
                <a:solidFill>
                  <a:schemeClr val="dk1"/>
                </a:solidFill>
              </a:rPr>
              <a:t>Encourage people to explain their thoughts, feelings, and/or behaviors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◆"/>
            </a:pPr>
            <a:r>
              <a:rPr lang="en" sz="1400">
                <a:solidFill>
                  <a:schemeClr val="dk1"/>
                </a:solidFill>
              </a:rPr>
              <a:t>“Can you tell me more about that?”</a:t>
            </a:r>
            <a:endParaRPr sz="1400">
              <a:solidFill>
                <a:schemeClr val="dk1"/>
              </a:solidFill>
            </a:endParaRPr>
          </a:p>
        </p:txBody>
      </p:sp>
      <p:sp>
        <p:nvSpPr>
          <p:cNvPr id="4336" name="Google Shape;4336;p84"/>
          <p:cNvSpPr txBox="1"/>
          <p:nvPr>
            <p:ph idx="1" type="subTitle"/>
          </p:nvPr>
        </p:nvSpPr>
        <p:spPr>
          <a:xfrm>
            <a:off x="4976843" y="1528350"/>
            <a:ext cx="2821500" cy="97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➔"/>
            </a:pPr>
            <a:r>
              <a:rPr lang="en">
                <a:solidFill>
                  <a:schemeClr val="dk1"/>
                </a:solidFill>
              </a:rPr>
              <a:t>Ask “Yes” or “No” questions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◆"/>
            </a:pPr>
            <a:r>
              <a:rPr lang="en" sz="1400">
                <a:solidFill>
                  <a:schemeClr val="dk1"/>
                </a:solidFill>
              </a:rPr>
              <a:t>“Do you like it?”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➔"/>
            </a:pPr>
            <a:r>
              <a:rPr lang="en">
                <a:solidFill>
                  <a:schemeClr val="dk1"/>
                </a:solidFill>
              </a:rPr>
              <a:t>Ask loaded and long questions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◆"/>
            </a:pPr>
            <a:r>
              <a:rPr lang="en" sz="1400">
                <a:solidFill>
                  <a:schemeClr val="dk1"/>
                </a:solidFill>
              </a:rPr>
              <a:t>“</a:t>
            </a:r>
            <a:r>
              <a:rPr lang="en" sz="1400">
                <a:solidFill>
                  <a:schemeClr val="dk1"/>
                </a:solidFill>
              </a:rPr>
              <a:t>Would you say NY pizza is better than Chicago pizza?”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➔"/>
            </a:pPr>
            <a:r>
              <a:rPr lang="en">
                <a:solidFill>
                  <a:schemeClr val="dk1"/>
                </a:solidFill>
              </a:rPr>
              <a:t>Settle for surface-level answers (*caution: avoid being pushy and work around sensitive topics) 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◆"/>
            </a:pPr>
            <a:r>
              <a:rPr lang="en" sz="1400">
                <a:solidFill>
                  <a:schemeClr val="dk1"/>
                </a:solidFill>
              </a:rPr>
              <a:t>“Okay.”</a:t>
            </a:r>
            <a:endParaRPr sz="1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0" name="Shape 4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1" name="Google Shape;4341;p85"/>
          <p:cNvSpPr txBox="1"/>
          <p:nvPr>
            <p:ph type="title"/>
          </p:nvPr>
        </p:nvSpPr>
        <p:spPr>
          <a:xfrm>
            <a:off x="2293000" y="1615950"/>
            <a:ext cx="4889700" cy="191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acifico"/>
                <a:ea typeface="Pacifico"/>
                <a:cs typeface="Pacifico"/>
                <a:sym typeface="Pacifico"/>
              </a:rPr>
              <a:t>Questions?</a:t>
            </a:r>
            <a:endParaRPr>
              <a:latin typeface="Pacifico"/>
              <a:ea typeface="Pacifico"/>
              <a:cs typeface="Pacifico"/>
              <a:sym typeface="Pacific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0" name="Shape 3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1" name="Google Shape;3871;p32"/>
          <p:cNvSpPr txBox="1"/>
          <p:nvPr>
            <p:ph idx="1" type="subTitle"/>
          </p:nvPr>
        </p:nvSpPr>
        <p:spPr>
          <a:xfrm>
            <a:off x="5542775" y="613350"/>
            <a:ext cx="2874600" cy="391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chemeClr val="dk1"/>
                </a:solidFill>
              </a:rPr>
              <a:t>Please take care of yourselves.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chemeClr val="dk1"/>
                </a:solidFill>
              </a:rPr>
              <a:t>Your full participation is appreciated.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chemeClr val="dk1"/>
                </a:solidFill>
              </a:rPr>
              <a:t>There are no bad ideas and there are no “silly” questions.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chemeClr val="dk1"/>
                </a:solidFill>
              </a:rPr>
              <a:t>Teamwork makes the dream work!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3872" name="Google Shape;3872;p32"/>
          <p:cNvSpPr txBox="1"/>
          <p:nvPr>
            <p:ph type="ctrTitle"/>
          </p:nvPr>
        </p:nvSpPr>
        <p:spPr>
          <a:xfrm rot="-5400000">
            <a:off x="-2047800" y="2407375"/>
            <a:ext cx="4640100" cy="32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COMMUNITY GUIDELINES</a:t>
            </a:r>
            <a:endParaRPr b="1"/>
          </a:p>
        </p:txBody>
      </p:sp>
      <p:pic>
        <p:nvPicPr>
          <p:cNvPr id="3873" name="Google Shape;387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0675" y="431575"/>
            <a:ext cx="4397225" cy="433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5" name="Shape 4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6" name="Google Shape;4346;p86"/>
          <p:cNvSpPr txBox="1"/>
          <p:nvPr>
            <p:ph idx="1" type="subTitle"/>
          </p:nvPr>
        </p:nvSpPr>
        <p:spPr>
          <a:xfrm>
            <a:off x="1140600" y="613350"/>
            <a:ext cx="7276800" cy="391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Beginner’s Guide to Getting Started in UX Research | Lade Tawak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chemeClr val="folHlink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https://www.notion.so/A-Beginner-s-Guide-to-Getting-Started-in-UX-Research-1e3e0567b4944c938ae8d1a4f0a21c56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User Research Basics | Usability.gov</a:t>
            </a:r>
            <a:r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chemeClr val="folHlink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https://www.usability.gov/what-and-why/user-research.html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Mixed Methods Research: The "Everything You Should Know" Guide | Dscout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chemeClr val="folHlink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https://dscout.com/people-nerds/mixed-methods-research?utm_source=twitter&amp;utm_medium=social&amp;utm_campaign=mixed-methods-research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Awkward Silences: A user research podcast | Erin May, John Henry Forster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chemeClr val="folHlink"/>
                </a:solid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https://www.userinterviews.com/podcast</a:t>
            </a:r>
            <a:endParaRPr/>
          </a:p>
        </p:txBody>
      </p:sp>
      <p:sp>
        <p:nvSpPr>
          <p:cNvPr id="4347" name="Google Shape;4347;p86"/>
          <p:cNvSpPr txBox="1"/>
          <p:nvPr>
            <p:ph type="ctrTitle"/>
          </p:nvPr>
        </p:nvSpPr>
        <p:spPr>
          <a:xfrm rot="-5400000">
            <a:off x="-2047800" y="2407375"/>
            <a:ext cx="4640100" cy="32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RESOURCES</a:t>
            </a:r>
            <a:endParaRPr b="1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1" name="Shape 4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2" name="Google Shape;4352;p87"/>
          <p:cNvSpPr txBox="1"/>
          <p:nvPr>
            <p:ph type="title"/>
          </p:nvPr>
        </p:nvSpPr>
        <p:spPr>
          <a:xfrm>
            <a:off x="2758975" y="1504700"/>
            <a:ext cx="3532500" cy="75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  <p:sp>
        <p:nvSpPr>
          <p:cNvPr id="4353" name="Google Shape;4353;p87"/>
          <p:cNvSpPr txBox="1"/>
          <p:nvPr>
            <p:ph idx="1" type="subTitle"/>
          </p:nvPr>
        </p:nvSpPr>
        <p:spPr>
          <a:xfrm>
            <a:off x="2758975" y="2729150"/>
            <a:ext cx="3532500" cy="139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Feel free to contact me at: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nechari.riley@gmail.com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Twitter @necharism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7" name="Shape 3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8" name="Google Shape;3878;p33"/>
          <p:cNvSpPr txBox="1"/>
          <p:nvPr>
            <p:ph idx="2" type="ctrTitle"/>
          </p:nvPr>
        </p:nvSpPr>
        <p:spPr>
          <a:xfrm>
            <a:off x="1143475" y="1418113"/>
            <a:ext cx="2316300" cy="34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 TO USER RESEARCH</a:t>
            </a:r>
            <a:endParaRPr/>
          </a:p>
        </p:txBody>
      </p:sp>
      <p:sp>
        <p:nvSpPr>
          <p:cNvPr id="3879" name="Google Shape;3879;p33"/>
          <p:cNvSpPr txBox="1"/>
          <p:nvPr>
            <p:ph idx="3" type="title"/>
          </p:nvPr>
        </p:nvSpPr>
        <p:spPr>
          <a:xfrm>
            <a:off x="1639200" y="1087563"/>
            <a:ext cx="1324800" cy="33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880" name="Google Shape;3880;p33"/>
          <p:cNvSpPr txBox="1"/>
          <p:nvPr>
            <p:ph idx="4" type="ctrTitle"/>
          </p:nvPr>
        </p:nvSpPr>
        <p:spPr>
          <a:xfrm>
            <a:off x="1143425" y="3139363"/>
            <a:ext cx="2316300" cy="34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INTRO TO USABILITY TESTING</a:t>
            </a:r>
            <a:endParaRPr/>
          </a:p>
        </p:txBody>
      </p:sp>
      <p:sp>
        <p:nvSpPr>
          <p:cNvPr id="3881" name="Google Shape;3881;p33"/>
          <p:cNvSpPr txBox="1"/>
          <p:nvPr>
            <p:ph idx="6" type="title"/>
          </p:nvPr>
        </p:nvSpPr>
        <p:spPr>
          <a:xfrm>
            <a:off x="1639175" y="2790475"/>
            <a:ext cx="1324800" cy="34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3882" name="Google Shape;3882;p33"/>
          <p:cNvSpPr txBox="1"/>
          <p:nvPr>
            <p:ph idx="7" type="ctrTitle"/>
          </p:nvPr>
        </p:nvSpPr>
        <p:spPr>
          <a:xfrm>
            <a:off x="3600175" y="1418113"/>
            <a:ext cx="2316300" cy="34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UXR OFFICE HOURS</a:t>
            </a:r>
            <a:endParaRPr/>
          </a:p>
        </p:txBody>
      </p:sp>
      <p:sp>
        <p:nvSpPr>
          <p:cNvPr id="3883" name="Google Shape;3883;p33"/>
          <p:cNvSpPr txBox="1"/>
          <p:nvPr>
            <p:ph idx="9" type="title"/>
          </p:nvPr>
        </p:nvSpPr>
        <p:spPr>
          <a:xfrm>
            <a:off x="4095950" y="1087563"/>
            <a:ext cx="1324800" cy="33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884" name="Google Shape;3884;p33"/>
          <p:cNvSpPr txBox="1"/>
          <p:nvPr>
            <p:ph idx="13" type="ctrTitle"/>
          </p:nvPr>
        </p:nvSpPr>
        <p:spPr>
          <a:xfrm>
            <a:off x="3600179" y="3139363"/>
            <a:ext cx="2316300" cy="34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USABILITY TESTING OFFICE HOURS</a:t>
            </a:r>
            <a:endParaRPr/>
          </a:p>
        </p:txBody>
      </p:sp>
      <p:sp>
        <p:nvSpPr>
          <p:cNvPr id="3885" name="Google Shape;3885;p33"/>
          <p:cNvSpPr txBox="1"/>
          <p:nvPr>
            <p:ph idx="15" type="title"/>
          </p:nvPr>
        </p:nvSpPr>
        <p:spPr>
          <a:xfrm>
            <a:off x="4095930" y="2790462"/>
            <a:ext cx="1324800" cy="34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3886" name="Google Shape;3886;p33"/>
          <p:cNvSpPr txBox="1"/>
          <p:nvPr>
            <p:ph idx="16" type="ctrTitle"/>
          </p:nvPr>
        </p:nvSpPr>
        <p:spPr>
          <a:xfrm>
            <a:off x="6056925" y="1418113"/>
            <a:ext cx="2316300" cy="34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INTRO TO USER RESEARCH 102</a:t>
            </a:r>
            <a:endParaRPr/>
          </a:p>
        </p:txBody>
      </p:sp>
      <p:sp>
        <p:nvSpPr>
          <p:cNvPr id="3887" name="Google Shape;3887;p33"/>
          <p:cNvSpPr txBox="1"/>
          <p:nvPr>
            <p:ph idx="18" type="title"/>
          </p:nvPr>
        </p:nvSpPr>
        <p:spPr>
          <a:xfrm>
            <a:off x="6552675" y="1087563"/>
            <a:ext cx="1324800" cy="33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3888" name="Google Shape;3888;p33"/>
          <p:cNvSpPr txBox="1"/>
          <p:nvPr>
            <p:ph idx="19" type="ctrTitle"/>
          </p:nvPr>
        </p:nvSpPr>
        <p:spPr>
          <a:xfrm>
            <a:off x="6056946" y="3139363"/>
            <a:ext cx="2316300" cy="34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USABILITY TESTING, PT. 2</a:t>
            </a:r>
            <a:endParaRPr/>
          </a:p>
        </p:txBody>
      </p:sp>
      <p:sp>
        <p:nvSpPr>
          <p:cNvPr id="3889" name="Google Shape;3889;p33"/>
          <p:cNvSpPr txBox="1"/>
          <p:nvPr>
            <p:ph idx="21" type="title"/>
          </p:nvPr>
        </p:nvSpPr>
        <p:spPr>
          <a:xfrm>
            <a:off x="6552697" y="2790475"/>
            <a:ext cx="1324800" cy="34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3890" name="Google Shape;3890;p33"/>
          <p:cNvSpPr txBox="1"/>
          <p:nvPr>
            <p:ph type="ctrTitle"/>
          </p:nvPr>
        </p:nvSpPr>
        <p:spPr>
          <a:xfrm rot="-5400000">
            <a:off x="-2047800" y="2407375"/>
            <a:ext cx="4640100" cy="32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USER EXPERIENCE RESEARCH COMPONENTS</a:t>
            </a:r>
            <a:endParaRPr b="1" sz="16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4" name="Shape 3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5" name="Google Shape;3895;p34"/>
          <p:cNvSpPr txBox="1"/>
          <p:nvPr>
            <p:ph idx="2" type="ctrTitle"/>
          </p:nvPr>
        </p:nvSpPr>
        <p:spPr>
          <a:xfrm>
            <a:off x="1143475" y="1418113"/>
            <a:ext cx="2316300" cy="34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 TO USER RESEARCH</a:t>
            </a:r>
            <a:endParaRPr/>
          </a:p>
        </p:txBody>
      </p:sp>
      <p:sp>
        <p:nvSpPr>
          <p:cNvPr id="3896" name="Google Shape;3896;p34"/>
          <p:cNvSpPr txBox="1"/>
          <p:nvPr>
            <p:ph idx="3" type="title"/>
          </p:nvPr>
        </p:nvSpPr>
        <p:spPr>
          <a:xfrm>
            <a:off x="1639200" y="1087563"/>
            <a:ext cx="1324800" cy="33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897" name="Google Shape;3897;p34"/>
          <p:cNvSpPr txBox="1"/>
          <p:nvPr>
            <p:ph idx="4" type="ctrTitle"/>
          </p:nvPr>
        </p:nvSpPr>
        <p:spPr>
          <a:xfrm>
            <a:off x="1143425" y="3139363"/>
            <a:ext cx="2316300" cy="34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INTRO TO USABILITY TESTING</a:t>
            </a:r>
            <a:endParaRPr/>
          </a:p>
        </p:txBody>
      </p:sp>
      <p:sp>
        <p:nvSpPr>
          <p:cNvPr id="3898" name="Google Shape;3898;p34"/>
          <p:cNvSpPr txBox="1"/>
          <p:nvPr>
            <p:ph idx="6" type="title"/>
          </p:nvPr>
        </p:nvSpPr>
        <p:spPr>
          <a:xfrm>
            <a:off x="1639175" y="2790475"/>
            <a:ext cx="1324800" cy="34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3899" name="Google Shape;3899;p34"/>
          <p:cNvSpPr txBox="1"/>
          <p:nvPr>
            <p:ph idx="7" type="ctrTitle"/>
          </p:nvPr>
        </p:nvSpPr>
        <p:spPr>
          <a:xfrm>
            <a:off x="3600175" y="1418113"/>
            <a:ext cx="2316300" cy="34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UXR OFFICE HOURS</a:t>
            </a:r>
            <a:endParaRPr/>
          </a:p>
        </p:txBody>
      </p:sp>
      <p:sp>
        <p:nvSpPr>
          <p:cNvPr id="3900" name="Google Shape;3900;p34"/>
          <p:cNvSpPr txBox="1"/>
          <p:nvPr>
            <p:ph idx="9" type="title"/>
          </p:nvPr>
        </p:nvSpPr>
        <p:spPr>
          <a:xfrm>
            <a:off x="4095950" y="1087563"/>
            <a:ext cx="1324800" cy="33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901" name="Google Shape;3901;p34"/>
          <p:cNvSpPr txBox="1"/>
          <p:nvPr>
            <p:ph idx="13" type="ctrTitle"/>
          </p:nvPr>
        </p:nvSpPr>
        <p:spPr>
          <a:xfrm>
            <a:off x="3600179" y="3139363"/>
            <a:ext cx="2316300" cy="34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USABILITY TESTING OFFICE HOURS</a:t>
            </a:r>
            <a:endParaRPr/>
          </a:p>
        </p:txBody>
      </p:sp>
      <p:sp>
        <p:nvSpPr>
          <p:cNvPr id="3902" name="Google Shape;3902;p34"/>
          <p:cNvSpPr txBox="1"/>
          <p:nvPr>
            <p:ph idx="15" type="title"/>
          </p:nvPr>
        </p:nvSpPr>
        <p:spPr>
          <a:xfrm>
            <a:off x="4095930" y="2790462"/>
            <a:ext cx="1324800" cy="34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3903" name="Google Shape;3903;p34"/>
          <p:cNvSpPr txBox="1"/>
          <p:nvPr>
            <p:ph idx="16" type="ctrTitle"/>
          </p:nvPr>
        </p:nvSpPr>
        <p:spPr>
          <a:xfrm>
            <a:off x="6056925" y="1418113"/>
            <a:ext cx="2316300" cy="34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INTRO TO USER RESEARCH 102</a:t>
            </a:r>
            <a:endParaRPr/>
          </a:p>
        </p:txBody>
      </p:sp>
      <p:sp>
        <p:nvSpPr>
          <p:cNvPr id="3904" name="Google Shape;3904;p34"/>
          <p:cNvSpPr txBox="1"/>
          <p:nvPr>
            <p:ph idx="18" type="title"/>
          </p:nvPr>
        </p:nvSpPr>
        <p:spPr>
          <a:xfrm>
            <a:off x="6552675" y="1087563"/>
            <a:ext cx="1324800" cy="33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3905" name="Google Shape;3905;p34"/>
          <p:cNvSpPr txBox="1"/>
          <p:nvPr>
            <p:ph idx="19" type="ctrTitle"/>
          </p:nvPr>
        </p:nvSpPr>
        <p:spPr>
          <a:xfrm>
            <a:off x="6056946" y="3139363"/>
            <a:ext cx="2316300" cy="34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USABILITY TESTING, PT. 2</a:t>
            </a:r>
            <a:endParaRPr/>
          </a:p>
        </p:txBody>
      </p:sp>
      <p:sp>
        <p:nvSpPr>
          <p:cNvPr id="3906" name="Google Shape;3906;p34"/>
          <p:cNvSpPr txBox="1"/>
          <p:nvPr>
            <p:ph idx="21" type="title"/>
          </p:nvPr>
        </p:nvSpPr>
        <p:spPr>
          <a:xfrm>
            <a:off x="6552697" y="2790475"/>
            <a:ext cx="1324800" cy="34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3907" name="Google Shape;3907;p34"/>
          <p:cNvSpPr txBox="1"/>
          <p:nvPr>
            <p:ph type="ctrTitle"/>
          </p:nvPr>
        </p:nvSpPr>
        <p:spPr>
          <a:xfrm rot="-5400000">
            <a:off x="-2047800" y="2407375"/>
            <a:ext cx="4640100" cy="32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USER EXPERIENCE RESEARCH COMPONENTS</a:t>
            </a:r>
            <a:endParaRPr b="1" sz="1600"/>
          </a:p>
        </p:txBody>
      </p:sp>
      <p:sp>
        <p:nvSpPr>
          <p:cNvPr id="3908" name="Google Shape;3908;p34"/>
          <p:cNvSpPr/>
          <p:nvPr/>
        </p:nvSpPr>
        <p:spPr>
          <a:xfrm>
            <a:off x="1169800" y="848125"/>
            <a:ext cx="2193000" cy="1488900"/>
          </a:xfrm>
          <a:prstGeom prst="rect">
            <a:avLst/>
          </a:prstGeom>
          <a:noFill/>
          <a:ln cap="flat" cmpd="sng" w="28575">
            <a:solidFill>
              <a:srgbClr val="F95A6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2" name="Shape 3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3" name="Google Shape;3913;p35"/>
          <p:cNvSpPr txBox="1"/>
          <p:nvPr>
            <p:ph idx="1" type="subTitle"/>
          </p:nvPr>
        </p:nvSpPr>
        <p:spPr>
          <a:xfrm>
            <a:off x="1140600" y="613350"/>
            <a:ext cx="7276800" cy="391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000000"/>
                </a:solidFill>
              </a:rPr>
              <a:t>Learning Objectives</a:t>
            </a:r>
            <a:endParaRPr b="1" sz="24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❏"/>
            </a:pPr>
            <a:r>
              <a:rPr lang="en" sz="1800">
                <a:solidFill>
                  <a:srgbClr val="000000"/>
                </a:solidFill>
              </a:rPr>
              <a:t>Identifying Problems/Needs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❏"/>
            </a:pPr>
            <a:r>
              <a:rPr lang="en" sz="1800">
                <a:solidFill>
                  <a:srgbClr val="000000"/>
                </a:solidFill>
              </a:rPr>
              <a:t>Planning and Executing User Research Interviews 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❏"/>
            </a:pPr>
            <a:r>
              <a:rPr lang="en" sz="1800">
                <a:solidFill>
                  <a:srgbClr val="000000"/>
                </a:solidFill>
              </a:rPr>
              <a:t>Testing and Refining Assumptions</a:t>
            </a:r>
            <a:endParaRPr sz="18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</a:endParaRPr>
          </a:p>
        </p:txBody>
      </p:sp>
      <p:sp>
        <p:nvSpPr>
          <p:cNvPr id="3914" name="Google Shape;3914;p35"/>
          <p:cNvSpPr txBox="1"/>
          <p:nvPr>
            <p:ph type="ctrTitle"/>
          </p:nvPr>
        </p:nvSpPr>
        <p:spPr>
          <a:xfrm rot="-5400000">
            <a:off x="-2047800" y="2407375"/>
            <a:ext cx="4640100" cy="32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LEARNING OBJECTIVES</a:t>
            </a:r>
            <a:endParaRPr b="1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olorful Social Media by Slidesgo">
  <a:themeElements>
    <a:clrScheme name="Simple Light">
      <a:dk1>
        <a:srgbClr val="434343"/>
      </a:dk1>
      <a:lt1>
        <a:srgbClr val="FFFFFF"/>
      </a:lt1>
      <a:dk2>
        <a:srgbClr val="434343"/>
      </a:dk2>
      <a:lt2>
        <a:srgbClr val="EEEEEE"/>
      </a:lt2>
      <a:accent1>
        <a:srgbClr val="868FF9"/>
      </a:accent1>
      <a:accent2>
        <a:srgbClr val="FF8A8A"/>
      </a:accent2>
      <a:accent3>
        <a:srgbClr val="FF76DF"/>
      </a:accent3>
      <a:accent4>
        <a:srgbClr val="FEF584"/>
      </a:accent4>
      <a:accent5>
        <a:srgbClr val="434343"/>
      </a:accent5>
      <a:accent6>
        <a:srgbClr val="868FF9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